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23"/>
  </p:notesMasterIdLst>
  <p:sldIdLst>
    <p:sldId id="256" r:id="rId3"/>
    <p:sldId id="257" r:id="rId4"/>
    <p:sldId id="295" r:id="rId5"/>
    <p:sldId id="296" r:id="rId6"/>
    <p:sldId id="297" r:id="rId7"/>
    <p:sldId id="258" r:id="rId8"/>
    <p:sldId id="262" r:id="rId9"/>
    <p:sldId id="261" r:id="rId10"/>
    <p:sldId id="264" r:id="rId11"/>
    <p:sldId id="265" r:id="rId12"/>
    <p:sldId id="269" r:id="rId13"/>
    <p:sldId id="273" r:id="rId14"/>
    <p:sldId id="287" r:id="rId15"/>
    <p:sldId id="288" r:id="rId16"/>
    <p:sldId id="289" r:id="rId17"/>
    <p:sldId id="290" r:id="rId18"/>
    <p:sldId id="291" r:id="rId19"/>
    <p:sldId id="292" r:id="rId20"/>
    <p:sldId id="293" r:id="rId21"/>
    <p:sldId id="294" r:id="rId22"/>
  </p:sldIdLst>
  <p:sldSz cx="24377650" cy="13716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AEA2B0-16F8-42A5-81C4-F566372FB005}" styleName="Table_0">
    <a:wholeTbl>
      <a:tcTxStyle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Style>
        <a:tcBdr/>
        <a:fill>
          <a:solidFill>
            <a:srgbClr val="CACACA"/>
          </a:solidFill>
        </a:fill>
      </a:tcStyle>
    </a:band1H>
    <a:band1V>
      <a:tcStyle>
        <a:tcBdr/>
        <a:fill>
          <a:solidFill>
            <a:srgbClr val="CACACA"/>
          </a:solidFill>
        </a:fill>
      </a:tcStyle>
    </a:band1V>
    <a:lastCol>
      <a:tcTxStyle b="on"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7"/>
    <p:restoredTop sz="94646"/>
  </p:normalViewPr>
  <p:slideViewPr>
    <p:cSldViewPr snapToGrid="0">
      <p:cViewPr>
        <p:scale>
          <a:sx n="50" d="100"/>
          <a:sy n="50" d="100"/>
        </p:scale>
        <p:origin x="512" y="-80"/>
      </p:cViewPr>
      <p:guideLst>
        <p:guide orient="horz" pos="4320"/>
        <p:guide pos="76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828165" marR="0" lvl="2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2742565" marR="0" lvl="3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3656965" marR="0" lvl="4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4571365" marR="0" lvl="5" indent="-12065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5485130" marR="0" lvl="6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6399530" marR="0" lvl="7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7313930" marR="0" lvl="8" indent="-1143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  <p:extLst>
      <p:ext uri="{BB962C8B-B14F-4D97-AF65-F5344CB8AC3E}">
        <p14:creationId xmlns:p14="http://schemas.microsoft.com/office/powerpoint/2010/main" val="8557356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3" name="Shape 2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6" name="Shape 5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Shape 6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7" name="Shape 6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32" name="Shape 6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Shape 6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3" name="Shape 6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Shape 6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0" name="Shape 6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8" name="Shape 7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7" name="Shape 7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Shape 7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4" name="Shape 7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6446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9356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4466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9</a:t>
            </a:fld>
            <a:endParaRPr lang="en-US" sz="1200" b="0" i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-5400000">
            <a:off x="22733267" y="767871"/>
            <a:ext cx="521206" cy="52391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/>
          <p:nvPr/>
        </p:nvSpPr>
        <p:spPr>
          <a:xfrm>
            <a:off x="22587451" y="7698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21024849" cy="2651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rot="-5400000">
            <a:off x="22199862" y="666379"/>
            <a:ext cx="521100" cy="523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endParaRPr sz="36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800" cy="870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21717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054051" y="668285"/>
            <a:ext cx="786000" cy="461700"/>
          </a:xfrm>
          <a:prstGeom prst="rect">
            <a:avLst/>
          </a:prstGeom>
          <a:noFill/>
          <a:ln>
            <a:noFill/>
          </a:ln>
        </p:spPr>
        <p:txBody>
          <a:bodyPr lIns="182825" tIns="91400" rIns="182825" bIns="914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Montserrat" panose="02000505000000020004"/>
              <a:buNone/>
            </a:pPr>
            <a:fld id="{00000000-1234-1234-1234-123412341234}" type="slidenum"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‹#›</a:t>
            </a:fld>
            <a:r>
              <a:rPr lang="en-US" sz="1800" b="0" i="0" u="none" strike="noStrike" cap="none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 </a:t>
            </a:r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676400" y="730250"/>
            <a:ext cx="19947600" cy="2651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 rtl="0">
              <a:spcBef>
                <a:spcPts val="0"/>
              </a:spcBef>
              <a:buFont typeface="Arial" panose="020B0604020202020204"/>
              <a:buNone/>
              <a:defRPr sz="1800"/>
            </a:lvl2pPr>
            <a:lvl3pPr lvl="2" indent="0" rtl="0">
              <a:spcBef>
                <a:spcPts val="0"/>
              </a:spcBef>
              <a:buFont typeface="Arial" panose="020B0604020202020204"/>
              <a:buNone/>
              <a:defRPr sz="1800"/>
            </a:lvl3pPr>
            <a:lvl4pPr lvl="3" indent="0" rtl="0">
              <a:spcBef>
                <a:spcPts val="0"/>
              </a:spcBef>
              <a:buFont typeface="Arial" panose="020B0604020202020204"/>
              <a:buNone/>
              <a:defRPr sz="1800"/>
            </a:lvl4pPr>
            <a:lvl5pPr lvl="4" indent="0" rtl="0">
              <a:spcBef>
                <a:spcPts val="0"/>
              </a:spcBef>
              <a:buFont typeface="Arial" panose="020B0604020202020204"/>
              <a:buNone/>
              <a:defRPr sz="1800"/>
            </a:lvl5pPr>
            <a:lvl6pPr lvl="5" indent="0" rtl="0">
              <a:spcBef>
                <a:spcPts val="0"/>
              </a:spcBef>
              <a:buFont typeface="Arial" panose="020B0604020202020204"/>
              <a:buNone/>
              <a:defRPr sz="1800"/>
            </a:lvl6pPr>
            <a:lvl7pPr lvl="6" indent="0" rtl="0">
              <a:spcBef>
                <a:spcPts val="0"/>
              </a:spcBef>
              <a:buFont typeface="Arial" panose="020B0604020202020204"/>
              <a:buNone/>
              <a:defRPr sz="1800"/>
            </a:lvl7pPr>
            <a:lvl8pPr lvl="7" indent="0" rtl="0">
              <a:spcBef>
                <a:spcPts val="0"/>
              </a:spcBef>
              <a:buFont typeface="Arial" panose="020B0604020202020204"/>
              <a:buNone/>
              <a:defRPr sz="1800"/>
            </a:lvl8pPr>
            <a:lvl9pPr lvl="8" indent="0" rtl="0">
              <a:spcBef>
                <a:spcPts val="0"/>
              </a:spcBef>
              <a:buFont typeface="Arial" panose="020B0604020202020204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Relationship Id="rId7" Type="http://schemas.openxmlformats.org/officeDocument/2006/relationships/image" Target="../media/image1.png"/><Relationship Id="rId8" Type="http://schemas.openxmlformats.org/officeDocument/2006/relationships/image" Target="../media/image2.jpeg"/><Relationship Id="rId9" Type="http://schemas.openxmlformats.org/officeDocument/2006/relationships/image" Target="../media/image3.jpeg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形状 3674"/>
          <p:cNvSpPr/>
          <p:nvPr>
            <p:custDataLst>
              <p:tags r:id="rId1"/>
            </p:custDataLst>
          </p:nvPr>
        </p:nvSpPr>
        <p:spPr>
          <a:xfrm>
            <a:off x="-38100" y="38100"/>
            <a:ext cx="24415749" cy="13716000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5" name="PA_形状 25"/>
          <p:cNvPicPr preferRelativeResize="0"/>
          <p:nvPr>
            <p:custDataLst>
              <p:tags r:id="rId2"/>
            </p:custDataLst>
          </p:nvPr>
        </p:nvPicPr>
        <p:blipFill rotWithShape="1">
          <a:blip r:embed="rId8"/>
          <a:srcRect t="7223" b="7222"/>
          <a:stretch>
            <a:fillRect/>
          </a:stretch>
        </p:blipFill>
        <p:spPr>
          <a:xfrm>
            <a:off x="26015" y="40415"/>
            <a:ext cx="24377649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PA_形状 26"/>
          <p:cNvSpPr/>
          <p:nvPr>
            <p:custDataLst>
              <p:tags r:id="rId3"/>
            </p:custDataLst>
          </p:nvPr>
        </p:nvSpPr>
        <p:spPr>
          <a:xfrm>
            <a:off x="26015" y="40415"/>
            <a:ext cx="24377649" cy="13716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 b="0" i="0" u="none" strike="noStrike" cap="none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7" name="PA_形状 27"/>
          <p:cNvGrpSpPr/>
          <p:nvPr>
            <p:custDataLst>
              <p:tags r:id="rId4"/>
            </p:custDataLst>
          </p:nvPr>
        </p:nvGrpSpPr>
        <p:grpSpPr>
          <a:xfrm>
            <a:off x="7347521" y="3741948"/>
            <a:ext cx="10387780" cy="5530855"/>
            <a:chOff x="6196423" y="3081764"/>
            <a:chExt cx="12844433" cy="6838875"/>
          </a:xfrm>
        </p:grpSpPr>
        <p:sp>
          <p:nvSpPr>
            <p:cNvPr id="28" name="Shape 28"/>
            <p:cNvSpPr txBox="1"/>
            <p:nvPr/>
          </p:nvSpPr>
          <p:spPr>
            <a:xfrm>
              <a:off x="6196423" y="7180577"/>
              <a:ext cx="12844433" cy="2740061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zh-CN" altLang="en-US" sz="13800" b="1" i="0" u="none" strike="noStrike" cap="none" dirty="0" smtClean="0">
                  <a:solidFill>
                    <a:srgbClr val="0E0E0E"/>
                  </a:solidFill>
                  <a:latin typeface="华文楷体" pitchFamily="2" charset="-122"/>
                  <a:ea typeface="华文楷体" pitchFamily="2" charset="-122"/>
                  <a:cs typeface="Montserrat" panose="02000505000000020004"/>
                  <a:sym typeface="Montserrat" panose="02000505000000020004"/>
                </a:rPr>
                <a:t>区块链技术调研</a:t>
              </a:r>
              <a:endParaRPr lang="en-US" sz="13800" b="1" i="0" u="none" strike="noStrike" cap="none" dirty="0">
                <a:solidFill>
                  <a:srgbClr val="0E0E0E"/>
                </a:solidFill>
                <a:latin typeface="华文楷体" pitchFamily="2" charset="-122"/>
                <a:ea typeface="华文楷体" pitchFamily="2" charset="-122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9" name="Shape 29"/>
            <p:cNvSpPr txBox="1"/>
            <p:nvPr/>
          </p:nvSpPr>
          <p:spPr>
            <a:xfrm>
              <a:off x="8843332" y="6566100"/>
              <a:ext cx="6662248" cy="41862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1600" b="0" i="0" u="none" strike="noStrike" cap="none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T     H     I     S         I     S</a:t>
              </a:r>
            </a:p>
          </p:txBody>
        </p:sp>
        <p:sp>
          <p:nvSpPr>
            <p:cNvPr id="30" name="Shape 30"/>
            <p:cNvSpPr/>
            <p:nvPr/>
          </p:nvSpPr>
          <p:spPr>
            <a:xfrm>
              <a:off x="11480142" y="3081764"/>
              <a:ext cx="1469390" cy="26937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2816" y="103616"/>
                  </a:moveTo>
                  <a:lnTo>
                    <a:pt x="59972" y="68483"/>
                  </a:lnTo>
                  <a:lnTo>
                    <a:pt x="59894" y="68477"/>
                  </a:lnTo>
                  <a:cubicBezTo>
                    <a:pt x="59916" y="68372"/>
                    <a:pt x="60000" y="68288"/>
                    <a:pt x="60000" y="68183"/>
                  </a:cubicBezTo>
                  <a:cubicBezTo>
                    <a:pt x="60000" y="66672"/>
                    <a:pt x="57766" y="65455"/>
                    <a:pt x="55000" y="65455"/>
                  </a:cubicBezTo>
                  <a:lnTo>
                    <a:pt x="11938" y="65455"/>
                  </a:lnTo>
                  <a:lnTo>
                    <a:pt x="48605" y="5455"/>
                  </a:lnTo>
                  <a:lnTo>
                    <a:pt x="88055" y="5455"/>
                  </a:lnTo>
                  <a:lnTo>
                    <a:pt x="63533" y="45500"/>
                  </a:lnTo>
                  <a:lnTo>
                    <a:pt x="63594" y="45511"/>
                  </a:lnTo>
                  <a:cubicBezTo>
                    <a:pt x="63427" y="45783"/>
                    <a:pt x="63283" y="46061"/>
                    <a:pt x="63283" y="46361"/>
                  </a:cubicBezTo>
                  <a:cubicBezTo>
                    <a:pt x="63283" y="47872"/>
                    <a:pt x="65522" y="49088"/>
                    <a:pt x="68283" y="49088"/>
                  </a:cubicBezTo>
                  <a:lnTo>
                    <a:pt x="106638" y="49088"/>
                  </a:lnTo>
                  <a:cubicBezTo>
                    <a:pt x="106638" y="49088"/>
                    <a:pt x="52816" y="103616"/>
                    <a:pt x="52816" y="103616"/>
                  </a:cubicBezTo>
                  <a:close/>
                  <a:moveTo>
                    <a:pt x="120000" y="46361"/>
                  </a:moveTo>
                  <a:cubicBezTo>
                    <a:pt x="120000" y="44855"/>
                    <a:pt x="117761" y="43638"/>
                    <a:pt x="115000" y="43638"/>
                  </a:cubicBezTo>
                  <a:lnTo>
                    <a:pt x="75227" y="43638"/>
                  </a:lnTo>
                  <a:lnTo>
                    <a:pt x="99744" y="3588"/>
                  </a:lnTo>
                  <a:lnTo>
                    <a:pt x="99688" y="3577"/>
                  </a:lnTo>
                  <a:cubicBezTo>
                    <a:pt x="99855" y="3305"/>
                    <a:pt x="100000" y="3027"/>
                    <a:pt x="100000" y="2727"/>
                  </a:cubicBezTo>
                  <a:cubicBezTo>
                    <a:pt x="100000" y="1222"/>
                    <a:pt x="97766" y="0"/>
                    <a:pt x="95000" y="0"/>
                  </a:cubicBezTo>
                  <a:lnTo>
                    <a:pt x="45005" y="0"/>
                  </a:lnTo>
                  <a:cubicBezTo>
                    <a:pt x="42794" y="0"/>
                    <a:pt x="40977" y="794"/>
                    <a:pt x="40316" y="1872"/>
                  </a:cubicBezTo>
                  <a:lnTo>
                    <a:pt x="40255" y="1861"/>
                  </a:lnTo>
                  <a:lnTo>
                    <a:pt x="261" y="67316"/>
                  </a:lnTo>
                  <a:lnTo>
                    <a:pt x="316" y="67333"/>
                  </a:lnTo>
                  <a:cubicBezTo>
                    <a:pt x="150" y="67600"/>
                    <a:pt x="0" y="67877"/>
                    <a:pt x="0" y="68183"/>
                  </a:cubicBezTo>
                  <a:cubicBezTo>
                    <a:pt x="0" y="69688"/>
                    <a:pt x="2238" y="70911"/>
                    <a:pt x="5000" y="70911"/>
                  </a:cubicBezTo>
                  <a:lnTo>
                    <a:pt x="49416" y="70911"/>
                  </a:lnTo>
                  <a:lnTo>
                    <a:pt x="40033" y="116972"/>
                  </a:lnTo>
                  <a:lnTo>
                    <a:pt x="40111" y="116977"/>
                  </a:lnTo>
                  <a:cubicBezTo>
                    <a:pt x="40088" y="117077"/>
                    <a:pt x="40000" y="117166"/>
                    <a:pt x="40000" y="117272"/>
                  </a:cubicBezTo>
                  <a:cubicBezTo>
                    <a:pt x="40000" y="118777"/>
                    <a:pt x="42238" y="120000"/>
                    <a:pt x="45005" y="120000"/>
                  </a:cubicBezTo>
                  <a:cubicBezTo>
                    <a:pt x="47022" y="120000"/>
                    <a:pt x="48672" y="119333"/>
                    <a:pt x="49444" y="118388"/>
                  </a:cubicBezTo>
                  <a:lnTo>
                    <a:pt x="49544" y="118416"/>
                  </a:lnTo>
                  <a:lnTo>
                    <a:pt x="119538" y="47505"/>
                  </a:lnTo>
                  <a:lnTo>
                    <a:pt x="119516" y="47500"/>
                  </a:lnTo>
                  <a:cubicBezTo>
                    <a:pt x="119816" y="47150"/>
                    <a:pt x="120000" y="46772"/>
                    <a:pt x="120000" y="46361"/>
                  </a:cubicBezTo>
                </a:path>
              </a:pathLst>
            </a:custGeom>
            <a:solidFill>
              <a:srgbClr val="0E0E0E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2000" b="0" i="0" u="none" strike="noStrike" cap="none">
                <a:solidFill>
                  <a:srgbClr val="0E0E0E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pic>
        <p:nvPicPr>
          <p:cNvPr id="1027" name="Picture 3" descr="C:\Users\Jay\Desktop\区块链\timg2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1075155"/>
            <a:ext cx="7772400" cy="2450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/>
        </p:nvSpPr>
        <p:spPr>
          <a:xfrm>
            <a:off x="0" y="6691746"/>
            <a:ext cx="8125883" cy="70242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8125882" y="6691746"/>
            <a:ext cx="8125883" cy="7024254"/>
          </a:xfrm>
          <a:prstGeom prst="rect">
            <a:avLst/>
          </a:prstGeom>
          <a:solidFill>
            <a:srgbClr val="F2F2F2">
              <a:alpha val="54901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6251767" y="6691746"/>
            <a:ext cx="8125883" cy="702425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26" name="Shape 226"/>
          <p:cNvGrpSpPr/>
          <p:nvPr/>
        </p:nvGrpSpPr>
        <p:grpSpPr>
          <a:xfrm>
            <a:off x="3407661" y="8560545"/>
            <a:ext cx="1307712" cy="783392"/>
            <a:chOff x="1775548" y="1990598"/>
            <a:chExt cx="621122" cy="372086"/>
          </a:xfrm>
        </p:grpSpPr>
        <p:sp>
          <p:nvSpPr>
            <p:cNvPr id="227" name="Shape 227"/>
            <p:cNvSpPr/>
            <p:nvPr/>
          </p:nvSpPr>
          <p:spPr>
            <a:xfrm>
              <a:off x="1775548" y="1990598"/>
              <a:ext cx="621122" cy="37208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71" y="119785"/>
                  </a:moveTo>
                  <a:lnTo>
                    <a:pt x="0" y="119785"/>
                  </a:lnTo>
                  <a:lnTo>
                    <a:pt x="0" y="0"/>
                  </a:lnTo>
                  <a:lnTo>
                    <a:pt x="119871" y="0"/>
                  </a:lnTo>
                  <a:lnTo>
                    <a:pt x="119871" y="119785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28" name="Shape 228"/>
            <p:cNvSpPr/>
            <p:nvPr/>
          </p:nvSpPr>
          <p:spPr>
            <a:xfrm>
              <a:off x="1775548" y="1990598"/>
              <a:ext cx="621122" cy="19922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59486" y="119598"/>
                  </a:lnTo>
                  <a:lnTo>
                    <a:pt x="119871" y="0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229" name="Shape 229"/>
          <p:cNvGrpSpPr/>
          <p:nvPr/>
        </p:nvGrpSpPr>
        <p:grpSpPr>
          <a:xfrm>
            <a:off x="11542745" y="8385094"/>
            <a:ext cx="1307712" cy="1141166"/>
            <a:chOff x="6885153" y="7021097"/>
            <a:chExt cx="621122" cy="542017"/>
          </a:xfrm>
        </p:grpSpPr>
        <p:cxnSp>
          <p:nvCxnSpPr>
            <p:cNvPr id="230" name="Shape 230"/>
            <p:cNvCxnSpPr/>
            <p:nvPr/>
          </p:nvCxnSpPr>
          <p:spPr>
            <a:xfrm>
              <a:off x="6973050" y="7129503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1" name="Shape 231"/>
            <p:cNvCxnSpPr/>
            <p:nvPr/>
          </p:nvCxnSpPr>
          <p:spPr>
            <a:xfrm>
              <a:off x="6973050" y="7229115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Shape 232"/>
            <p:cNvCxnSpPr/>
            <p:nvPr/>
          </p:nvCxnSpPr>
          <p:spPr>
            <a:xfrm>
              <a:off x="6973050" y="7328731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3" name="Shape 233"/>
            <p:cNvSpPr/>
            <p:nvPr/>
          </p:nvSpPr>
          <p:spPr>
            <a:xfrm>
              <a:off x="6885153" y="7021097"/>
              <a:ext cx="621122" cy="5420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486" y="93464"/>
                  </a:moveTo>
                  <a:lnTo>
                    <a:pt x="119871" y="93464"/>
                  </a:lnTo>
                  <a:lnTo>
                    <a:pt x="119871" y="0"/>
                  </a:lnTo>
                  <a:lnTo>
                    <a:pt x="0" y="0"/>
                  </a:lnTo>
                  <a:lnTo>
                    <a:pt x="0" y="93464"/>
                  </a:lnTo>
                  <a:lnTo>
                    <a:pt x="32633" y="93464"/>
                  </a:lnTo>
                  <a:lnTo>
                    <a:pt x="32633" y="119852"/>
                  </a:lnTo>
                  <a:lnTo>
                    <a:pt x="59486" y="93464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234" name="Shape 234"/>
          <p:cNvGrpSpPr/>
          <p:nvPr/>
        </p:nvGrpSpPr>
        <p:grpSpPr>
          <a:xfrm>
            <a:off x="19807754" y="8240182"/>
            <a:ext cx="1054803" cy="1350893"/>
            <a:chOff x="8218224" y="8245764"/>
            <a:chExt cx="500997" cy="641631"/>
          </a:xfrm>
        </p:grpSpPr>
        <p:cxnSp>
          <p:nvCxnSpPr>
            <p:cNvPr id="235" name="Shape 235"/>
            <p:cNvCxnSpPr/>
            <p:nvPr/>
          </p:nvCxnSpPr>
          <p:spPr>
            <a:xfrm>
              <a:off x="8218224" y="8245764"/>
              <a:ext cx="2929" cy="641631"/>
            </a:xfrm>
            <a:prstGeom prst="straightConnector1">
              <a:avLst/>
            </a:pr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6" name="Shape 236"/>
            <p:cNvSpPr/>
            <p:nvPr/>
          </p:nvSpPr>
          <p:spPr>
            <a:xfrm>
              <a:off x="8411592" y="8310220"/>
              <a:ext cx="307629" cy="2871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3017" y="0"/>
                  </a:moveTo>
                  <a:lnTo>
                    <a:pt x="0" y="20508"/>
                  </a:lnTo>
                  <a:lnTo>
                    <a:pt x="0" y="119722"/>
                  </a:lnTo>
                  <a:lnTo>
                    <a:pt x="119741" y="119722"/>
                  </a:lnTo>
                  <a:lnTo>
                    <a:pt x="96465" y="70115"/>
                  </a:lnTo>
                  <a:lnTo>
                    <a:pt x="119741" y="20508"/>
                  </a:lnTo>
                  <a:lnTo>
                    <a:pt x="0" y="20508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37" name="Shape 237"/>
            <p:cNvSpPr/>
            <p:nvPr/>
          </p:nvSpPr>
          <p:spPr>
            <a:xfrm>
              <a:off x="8218224" y="8310220"/>
              <a:ext cx="251964" cy="2373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1653" y="119665"/>
                  </a:moveTo>
                  <a:lnTo>
                    <a:pt x="0" y="119665"/>
                  </a:lnTo>
                  <a:lnTo>
                    <a:pt x="0" y="0"/>
                  </a:lnTo>
                  <a:lnTo>
                    <a:pt x="119685" y="0"/>
                  </a:lnTo>
                  <a:lnTo>
                    <a:pt x="119685" y="24735"/>
                  </a:lnTo>
                </a:path>
              </a:pathLst>
            </a:custGeom>
            <a:noFill/>
            <a:ln w="342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sp>
        <p:nvSpPr>
          <p:cNvPr id="238" name="Shape 238"/>
          <p:cNvSpPr txBox="1"/>
          <p:nvPr/>
        </p:nvSpPr>
        <p:spPr>
          <a:xfrm>
            <a:off x="1663903" y="10754664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</a:t>
            </a:r>
          </a:p>
        </p:txBody>
      </p:sp>
      <p:sp>
        <p:nvSpPr>
          <p:cNvPr id="239" name="Shape 239"/>
          <p:cNvSpPr txBox="1"/>
          <p:nvPr/>
        </p:nvSpPr>
        <p:spPr>
          <a:xfrm>
            <a:off x="1560966" y="10022403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240" name="Shape 240"/>
          <p:cNvSpPr txBox="1"/>
          <p:nvPr/>
        </p:nvSpPr>
        <p:spPr>
          <a:xfrm>
            <a:off x="9839843" y="10754664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</a:t>
            </a:r>
          </a:p>
        </p:txBody>
      </p:sp>
      <p:sp>
        <p:nvSpPr>
          <p:cNvPr id="241" name="Shape 241"/>
          <p:cNvSpPr txBox="1"/>
          <p:nvPr/>
        </p:nvSpPr>
        <p:spPr>
          <a:xfrm>
            <a:off x="9736907" y="10022403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242" name="Shape 242"/>
          <p:cNvSpPr txBox="1"/>
          <p:nvPr/>
        </p:nvSpPr>
        <p:spPr>
          <a:xfrm>
            <a:off x="17944004" y="10754664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</a:t>
            </a:r>
          </a:p>
        </p:txBody>
      </p:sp>
      <p:sp>
        <p:nvSpPr>
          <p:cNvPr id="243" name="Shape 243"/>
          <p:cNvSpPr txBox="1"/>
          <p:nvPr/>
        </p:nvSpPr>
        <p:spPr>
          <a:xfrm>
            <a:off x="17841068" y="10022403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pic>
        <p:nvPicPr>
          <p:cNvPr id="244" name="Shape 244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020628"/>
            <a:ext cx="24377650" cy="13712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/>
        </p:nvSpPr>
        <p:spPr>
          <a:xfrm>
            <a:off x="6827009" y="1847206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BULLETED LIST TEXT</a:t>
            </a:r>
          </a:p>
        </p:txBody>
      </p:sp>
      <p:sp>
        <p:nvSpPr>
          <p:cNvPr id="276" name="Shape 276"/>
          <p:cNvSpPr txBox="1"/>
          <p:nvPr/>
        </p:nvSpPr>
        <p:spPr>
          <a:xfrm>
            <a:off x="9054877" y="13870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2"/>
              </a:buClr>
              <a:buSzPct val="25000"/>
              <a:buFont typeface="Arial" panose="020B0604020202020204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77" name="Shape 277"/>
          <p:cNvGrpSpPr/>
          <p:nvPr/>
        </p:nvGrpSpPr>
        <p:grpSpPr>
          <a:xfrm>
            <a:off x="3695891" y="4309396"/>
            <a:ext cx="17072721" cy="1747923"/>
            <a:chOff x="3276791" y="4309396"/>
            <a:chExt cx="17072721" cy="1747923"/>
          </a:xfrm>
        </p:grpSpPr>
        <p:sp>
          <p:nvSpPr>
            <p:cNvPr id="278" name="Shape 278"/>
            <p:cNvSpPr txBox="1"/>
            <p:nvPr/>
          </p:nvSpPr>
          <p:spPr>
            <a:xfrm>
              <a:off x="4103021" y="5041657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just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 company is an association or collection of individuals, whether natural persons, legal persons, or a mixture of both. Company members share a common purpose and unite in order to focus their various talents and organize their collectively available skills</a:t>
              </a:r>
            </a:p>
          </p:txBody>
        </p:sp>
        <p:sp>
          <p:nvSpPr>
            <p:cNvPr id="279" name="Shape 279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320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YOUR TITLE HERE</a:t>
              </a:r>
            </a:p>
          </p:txBody>
        </p:sp>
        <p:sp>
          <p:nvSpPr>
            <p:cNvPr id="280" name="Shape 280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grpSp>
        <p:nvGrpSpPr>
          <p:cNvPr id="281" name="Shape 281"/>
          <p:cNvGrpSpPr/>
          <p:nvPr/>
        </p:nvGrpSpPr>
        <p:grpSpPr>
          <a:xfrm>
            <a:off x="3695891" y="6857999"/>
            <a:ext cx="17072721" cy="1747923"/>
            <a:chOff x="3276791" y="4309396"/>
            <a:chExt cx="17072721" cy="1747923"/>
          </a:xfrm>
        </p:grpSpPr>
        <p:sp>
          <p:nvSpPr>
            <p:cNvPr id="282" name="Shape 282"/>
            <p:cNvSpPr txBox="1"/>
            <p:nvPr/>
          </p:nvSpPr>
          <p:spPr>
            <a:xfrm>
              <a:off x="4103021" y="5041657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just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 company is an association or collection of individuals, whether natural persons, legal persons, or a mixture of both. Company members share a common purpose and unite in order to focus their various talents and organize their collectively available skills</a:t>
              </a:r>
            </a:p>
          </p:txBody>
        </p:sp>
        <p:sp>
          <p:nvSpPr>
            <p:cNvPr id="283" name="Shape 283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320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YOUR TITLE HERE</a:t>
              </a:r>
            </a:p>
          </p:txBody>
        </p:sp>
        <p:sp>
          <p:nvSpPr>
            <p:cNvPr id="284" name="Shape 284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grpSp>
        <p:nvGrpSpPr>
          <p:cNvPr id="285" name="Shape 285"/>
          <p:cNvGrpSpPr/>
          <p:nvPr/>
        </p:nvGrpSpPr>
        <p:grpSpPr>
          <a:xfrm>
            <a:off x="3695891" y="9432723"/>
            <a:ext cx="17072721" cy="1747923"/>
            <a:chOff x="3276791" y="4309396"/>
            <a:chExt cx="17072721" cy="1747923"/>
          </a:xfrm>
        </p:grpSpPr>
        <p:sp>
          <p:nvSpPr>
            <p:cNvPr id="286" name="Shape 286"/>
            <p:cNvSpPr txBox="1"/>
            <p:nvPr/>
          </p:nvSpPr>
          <p:spPr>
            <a:xfrm>
              <a:off x="4103021" y="5041657"/>
              <a:ext cx="16246491" cy="10156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just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 company is an association or collection of individuals, whether natural persons, legal persons, or a mixture of both. Company members share a common purpose and unite in order to focus their various talents and organize their collectively available skills</a:t>
              </a:r>
            </a:p>
          </p:txBody>
        </p:sp>
        <p:sp>
          <p:nvSpPr>
            <p:cNvPr id="287" name="Shape 287"/>
            <p:cNvSpPr txBox="1"/>
            <p:nvPr/>
          </p:nvSpPr>
          <p:spPr>
            <a:xfrm>
              <a:off x="4103021" y="4309396"/>
              <a:ext cx="5000087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-US" sz="3200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YOUR TITLE HERE</a:t>
              </a:r>
            </a:p>
          </p:txBody>
        </p:sp>
        <p:sp>
          <p:nvSpPr>
            <p:cNvPr id="288" name="Shape 288"/>
            <p:cNvSpPr/>
            <p:nvPr/>
          </p:nvSpPr>
          <p:spPr>
            <a:xfrm>
              <a:off x="3276791" y="4322455"/>
              <a:ext cx="558655" cy="55865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114544"/>
                  </a:moveTo>
                  <a:cubicBezTo>
                    <a:pt x="29872" y="114544"/>
                    <a:pt x="5455" y="90127"/>
                    <a:pt x="5455" y="60000"/>
                  </a:cubicBezTo>
                  <a:cubicBezTo>
                    <a:pt x="5455" y="29877"/>
                    <a:pt x="29872" y="5455"/>
                    <a:pt x="60000" y="5455"/>
                  </a:cubicBezTo>
                  <a:cubicBezTo>
                    <a:pt x="90127" y="5455"/>
                    <a:pt x="114544" y="29877"/>
                    <a:pt x="114544" y="60000"/>
                  </a:cubicBezTo>
                  <a:cubicBezTo>
                    <a:pt x="114544" y="90127"/>
                    <a:pt x="90127" y="114544"/>
                    <a:pt x="60000" y="114544"/>
                  </a:cubicBezTo>
                  <a:moveTo>
                    <a:pt x="60000" y="0"/>
                  </a:moveTo>
                  <a:cubicBezTo>
                    <a:pt x="26866" y="0"/>
                    <a:pt x="0" y="26861"/>
                    <a:pt x="0" y="60000"/>
                  </a:cubicBezTo>
                  <a:cubicBezTo>
                    <a:pt x="0" y="93138"/>
                    <a:pt x="26866" y="120000"/>
                    <a:pt x="60000" y="120000"/>
                  </a:cubicBezTo>
                  <a:cubicBezTo>
                    <a:pt x="93133" y="120000"/>
                    <a:pt x="120000" y="93138"/>
                    <a:pt x="120000" y="60000"/>
                  </a:cubicBezTo>
                  <a:cubicBezTo>
                    <a:pt x="120000" y="26861"/>
                    <a:pt x="93133" y="0"/>
                    <a:pt x="60000" y="0"/>
                  </a:cubicBezTo>
                  <a:moveTo>
                    <a:pt x="53744" y="28072"/>
                  </a:moveTo>
                  <a:cubicBezTo>
                    <a:pt x="53250" y="27577"/>
                    <a:pt x="52572" y="27272"/>
                    <a:pt x="51816" y="27272"/>
                  </a:cubicBezTo>
                  <a:cubicBezTo>
                    <a:pt x="50311" y="27272"/>
                    <a:pt x="49088" y="28494"/>
                    <a:pt x="49088" y="30000"/>
                  </a:cubicBezTo>
                  <a:cubicBezTo>
                    <a:pt x="49088" y="30755"/>
                    <a:pt x="49394" y="31433"/>
                    <a:pt x="49888" y="31927"/>
                  </a:cubicBezTo>
                  <a:lnTo>
                    <a:pt x="75411" y="60000"/>
                  </a:lnTo>
                  <a:lnTo>
                    <a:pt x="49888" y="88072"/>
                  </a:lnTo>
                  <a:cubicBezTo>
                    <a:pt x="49394" y="88566"/>
                    <a:pt x="49088" y="89250"/>
                    <a:pt x="49088" y="90000"/>
                  </a:cubicBezTo>
                  <a:cubicBezTo>
                    <a:pt x="49088" y="91505"/>
                    <a:pt x="50311" y="92727"/>
                    <a:pt x="51816" y="92727"/>
                  </a:cubicBezTo>
                  <a:cubicBezTo>
                    <a:pt x="52572" y="92727"/>
                    <a:pt x="53250" y="92422"/>
                    <a:pt x="53744" y="91927"/>
                  </a:cubicBezTo>
                  <a:lnTo>
                    <a:pt x="81016" y="61927"/>
                  </a:lnTo>
                  <a:cubicBezTo>
                    <a:pt x="81511" y="61433"/>
                    <a:pt x="81816" y="60755"/>
                    <a:pt x="81816" y="60000"/>
                  </a:cubicBezTo>
                  <a:cubicBezTo>
                    <a:pt x="81816" y="59250"/>
                    <a:pt x="81511" y="58566"/>
                    <a:pt x="81016" y="58072"/>
                  </a:cubicBezTo>
                  <a:cubicBezTo>
                    <a:pt x="81016" y="58072"/>
                    <a:pt x="53744" y="28072"/>
                    <a:pt x="53744" y="280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/>
        </p:nvSpPr>
        <p:spPr>
          <a:xfrm>
            <a:off x="4778071" y="1948821"/>
            <a:ext cx="3803904" cy="3803904"/>
          </a:xfrm>
          <a:prstGeom prst="ellipse">
            <a:avLst/>
          </a:prstGeom>
          <a:solidFill>
            <a:srgbClr val="D8D8D8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26" name="Shape 326"/>
          <p:cNvSpPr/>
          <p:nvPr/>
        </p:nvSpPr>
        <p:spPr>
          <a:xfrm>
            <a:off x="16404348" y="1948821"/>
            <a:ext cx="3803904" cy="3803904"/>
          </a:xfrm>
          <a:prstGeom prst="ellipse">
            <a:avLst/>
          </a:prstGeom>
          <a:solidFill>
            <a:srgbClr val="D8D8D8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27" name="Shape 327"/>
          <p:cNvSpPr/>
          <p:nvPr/>
        </p:nvSpPr>
        <p:spPr>
          <a:xfrm>
            <a:off x="12190411" y="0"/>
            <a:ext cx="12232957" cy="1371599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28" name="Shape 328"/>
          <p:cNvSpPr txBox="1"/>
          <p:nvPr/>
        </p:nvSpPr>
        <p:spPr>
          <a:xfrm>
            <a:off x="3585698" y="6470725"/>
            <a:ext cx="6120899" cy="831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>
                <a:solidFill>
                  <a:schemeClr val="accen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J E N N I F E R  A.</a:t>
            </a:r>
          </a:p>
        </p:txBody>
      </p:sp>
      <p:sp>
        <p:nvSpPr>
          <p:cNvPr id="329" name="Shape 329"/>
          <p:cNvSpPr txBox="1"/>
          <p:nvPr/>
        </p:nvSpPr>
        <p:spPr>
          <a:xfrm>
            <a:off x="2397848" y="7561511"/>
            <a:ext cx="8573807" cy="12797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purpose.</a:t>
            </a:r>
          </a:p>
        </p:txBody>
      </p:sp>
      <p:sp>
        <p:nvSpPr>
          <p:cNvPr id="330" name="Shape 330"/>
          <p:cNvSpPr txBox="1"/>
          <p:nvPr/>
        </p:nvSpPr>
        <p:spPr>
          <a:xfrm>
            <a:off x="2397848" y="9101017"/>
            <a:ext cx="8573807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</a:t>
            </a:r>
          </a:p>
        </p:txBody>
      </p:sp>
      <p:grpSp>
        <p:nvGrpSpPr>
          <p:cNvPr id="331" name="Shape 331"/>
          <p:cNvGrpSpPr/>
          <p:nvPr/>
        </p:nvGrpSpPr>
        <p:grpSpPr>
          <a:xfrm>
            <a:off x="4578338" y="10823359"/>
            <a:ext cx="4212824" cy="914400"/>
            <a:chOff x="14229248" y="11099163"/>
            <a:chExt cx="4212824" cy="914400"/>
          </a:xfrm>
        </p:grpSpPr>
        <p:sp>
          <p:nvSpPr>
            <p:cNvPr id="332" name="Shape 332"/>
            <p:cNvSpPr/>
            <p:nvPr/>
          </p:nvSpPr>
          <p:spPr>
            <a:xfrm>
              <a:off x="14229248" y="11099163"/>
              <a:ext cx="4212824" cy="914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36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333" name="Shape 333"/>
            <p:cNvSpPr txBox="1"/>
            <p:nvPr/>
          </p:nvSpPr>
          <p:spPr>
            <a:xfrm>
              <a:off x="14247960" y="11290400"/>
              <a:ext cx="4099198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2400">
                  <a:solidFill>
                    <a:schemeClr val="lt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LEARN MORE</a:t>
              </a:r>
            </a:p>
          </p:txBody>
        </p:sp>
      </p:grpSp>
      <p:sp>
        <p:nvSpPr>
          <p:cNvPr id="334" name="Shape 334"/>
          <p:cNvSpPr txBox="1"/>
          <p:nvPr/>
        </p:nvSpPr>
        <p:spPr>
          <a:xfrm>
            <a:off x="15912573" y="6470725"/>
            <a:ext cx="4747200" cy="831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J O H N   D .</a:t>
            </a:r>
          </a:p>
        </p:txBody>
      </p:sp>
      <p:sp>
        <p:nvSpPr>
          <p:cNvPr id="335" name="Shape 335"/>
          <p:cNvSpPr txBox="1"/>
          <p:nvPr/>
        </p:nvSpPr>
        <p:spPr>
          <a:xfrm>
            <a:off x="14037907" y="7561511"/>
            <a:ext cx="8573807" cy="12797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purpose.</a:t>
            </a:r>
          </a:p>
        </p:txBody>
      </p:sp>
      <p:sp>
        <p:nvSpPr>
          <p:cNvPr id="336" name="Shape 336"/>
          <p:cNvSpPr txBox="1"/>
          <p:nvPr/>
        </p:nvSpPr>
        <p:spPr>
          <a:xfrm>
            <a:off x="14037907" y="9101017"/>
            <a:ext cx="8573807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</a:t>
            </a:r>
          </a:p>
        </p:txBody>
      </p:sp>
      <p:grpSp>
        <p:nvGrpSpPr>
          <p:cNvPr id="337" name="Shape 337"/>
          <p:cNvGrpSpPr/>
          <p:nvPr/>
        </p:nvGrpSpPr>
        <p:grpSpPr>
          <a:xfrm>
            <a:off x="16207640" y="10823359"/>
            <a:ext cx="4212824" cy="914400"/>
            <a:chOff x="14218490" y="11099163"/>
            <a:chExt cx="4212824" cy="914400"/>
          </a:xfrm>
        </p:grpSpPr>
        <p:sp>
          <p:nvSpPr>
            <p:cNvPr id="338" name="Shape 338"/>
            <p:cNvSpPr/>
            <p:nvPr/>
          </p:nvSpPr>
          <p:spPr>
            <a:xfrm>
              <a:off x="14218490" y="11099163"/>
              <a:ext cx="4212824" cy="914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36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339" name="Shape 339"/>
            <p:cNvSpPr txBox="1"/>
            <p:nvPr/>
          </p:nvSpPr>
          <p:spPr>
            <a:xfrm>
              <a:off x="14757665" y="11301157"/>
              <a:ext cx="3079788" cy="46166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2400">
                  <a:solidFill>
                    <a:srgbClr val="000000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LEARN MORE</a:t>
              </a:r>
            </a:p>
          </p:txBody>
        </p:sp>
      </p:grpSp>
      <p:pic>
        <p:nvPicPr>
          <p:cNvPr id="340" name="Shape 340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785" y="1948823"/>
            <a:ext cx="3803900" cy="3803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41" name="Shape 341"/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4348" y="1948822"/>
            <a:ext cx="3805081" cy="3805081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Shape 588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89803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589" name="Shape 589"/>
          <p:cNvSpPr txBox="1"/>
          <p:nvPr/>
        </p:nvSpPr>
        <p:spPr>
          <a:xfrm>
            <a:off x="8698925" y="2576596"/>
            <a:ext cx="6979795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FUNNY FACTS</a:t>
            </a:r>
          </a:p>
        </p:txBody>
      </p:sp>
      <p:sp>
        <p:nvSpPr>
          <p:cNvPr id="590" name="Shape 590"/>
          <p:cNvSpPr txBox="1"/>
          <p:nvPr/>
        </p:nvSpPr>
        <p:spPr>
          <a:xfrm>
            <a:off x="9547715" y="2116458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</p:txBody>
      </p:sp>
      <p:sp>
        <p:nvSpPr>
          <p:cNvPr id="591" name="Shape 591"/>
          <p:cNvSpPr txBox="1"/>
          <p:nvPr/>
        </p:nvSpPr>
        <p:spPr>
          <a:xfrm>
            <a:off x="4897753" y="3806176"/>
            <a:ext cx="14658342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focus.</a:t>
            </a:r>
          </a:p>
        </p:txBody>
      </p:sp>
      <p:sp>
        <p:nvSpPr>
          <p:cNvPr id="592" name="Shape 592"/>
          <p:cNvSpPr txBox="1"/>
          <p:nvPr/>
        </p:nvSpPr>
        <p:spPr>
          <a:xfrm>
            <a:off x="2988260" y="10583878"/>
            <a:ext cx="4796139" cy="9500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</a:t>
            </a:r>
          </a:p>
        </p:txBody>
      </p:sp>
      <p:sp>
        <p:nvSpPr>
          <p:cNvPr id="593" name="Shape 593"/>
          <p:cNvSpPr txBox="1"/>
          <p:nvPr/>
        </p:nvSpPr>
        <p:spPr>
          <a:xfrm>
            <a:off x="3981760" y="8281690"/>
            <a:ext cx="2759090" cy="16619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0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229</a:t>
            </a:r>
          </a:p>
        </p:txBody>
      </p:sp>
      <p:sp>
        <p:nvSpPr>
          <p:cNvPr id="594" name="Shape 594"/>
          <p:cNvSpPr/>
          <p:nvPr/>
        </p:nvSpPr>
        <p:spPr>
          <a:xfrm>
            <a:off x="4528896" y="6030453"/>
            <a:ext cx="1640422" cy="164042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8227" y="110255"/>
                </a:moveTo>
                <a:lnTo>
                  <a:pt x="52294" y="71566"/>
                </a:lnTo>
                <a:lnTo>
                  <a:pt x="109194" y="14666"/>
                </a:lnTo>
                <a:cubicBezTo>
                  <a:pt x="109194" y="14666"/>
                  <a:pt x="68227" y="110255"/>
                  <a:pt x="68227" y="110255"/>
                </a:cubicBezTo>
                <a:close/>
                <a:moveTo>
                  <a:pt x="9750" y="51777"/>
                </a:moveTo>
                <a:lnTo>
                  <a:pt x="105333" y="10805"/>
                </a:lnTo>
                <a:lnTo>
                  <a:pt x="48438" y="67705"/>
                </a:lnTo>
                <a:cubicBezTo>
                  <a:pt x="48438" y="67705"/>
                  <a:pt x="9750" y="51777"/>
                  <a:pt x="9750" y="51777"/>
                </a:cubicBezTo>
                <a:close/>
                <a:moveTo>
                  <a:pt x="120000" y="2727"/>
                </a:moveTo>
                <a:cubicBezTo>
                  <a:pt x="120000" y="1222"/>
                  <a:pt x="118777" y="0"/>
                  <a:pt x="117272" y="0"/>
                </a:cubicBezTo>
                <a:cubicBezTo>
                  <a:pt x="116855" y="0"/>
                  <a:pt x="116466" y="111"/>
                  <a:pt x="116111" y="288"/>
                </a:cubicBezTo>
                <a:lnTo>
                  <a:pt x="116100" y="266"/>
                </a:lnTo>
                <a:lnTo>
                  <a:pt x="1677" y="49305"/>
                </a:lnTo>
                <a:cubicBezTo>
                  <a:pt x="1672" y="49305"/>
                  <a:pt x="1661" y="49311"/>
                  <a:pt x="1650" y="49316"/>
                </a:cubicBezTo>
                <a:lnTo>
                  <a:pt x="1555" y="49361"/>
                </a:lnTo>
                <a:lnTo>
                  <a:pt x="1561" y="49372"/>
                </a:lnTo>
                <a:cubicBezTo>
                  <a:pt x="644" y="49816"/>
                  <a:pt x="0" y="50733"/>
                  <a:pt x="0" y="51816"/>
                </a:cubicBezTo>
                <a:cubicBezTo>
                  <a:pt x="0" y="53055"/>
                  <a:pt x="838" y="54061"/>
                  <a:pt x="1972" y="54394"/>
                </a:cubicBezTo>
                <a:lnTo>
                  <a:pt x="1961" y="54438"/>
                </a:lnTo>
                <a:lnTo>
                  <a:pt x="47011" y="72988"/>
                </a:lnTo>
                <a:lnTo>
                  <a:pt x="65561" y="118044"/>
                </a:lnTo>
                <a:lnTo>
                  <a:pt x="65605" y="118027"/>
                </a:lnTo>
                <a:cubicBezTo>
                  <a:pt x="65938" y="119161"/>
                  <a:pt x="66944" y="120000"/>
                  <a:pt x="68183" y="120000"/>
                </a:cubicBezTo>
                <a:cubicBezTo>
                  <a:pt x="69266" y="120000"/>
                  <a:pt x="70188" y="119355"/>
                  <a:pt x="70627" y="118438"/>
                </a:cubicBezTo>
                <a:lnTo>
                  <a:pt x="70644" y="118444"/>
                </a:lnTo>
                <a:lnTo>
                  <a:pt x="70683" y="118350"/>
                </a:lnTo>
                <a:cubicBezTo>
                  <a:pt x="70688" y="118338"/>
                  <a:pt x="70694" y="118333"/>
                  <a:pt x="70694" y="118322"/>
                </a:cubicBezTo>
                <a:lnTo>
                  <a:pt x="119738" y="3900"/>
                </a:lnTo>
                <a:lnTo>
                  <a:pt x="119705" y="3883"/>
                </a:lnTo>
                <a:cubicBezTo>
                  <a:pt x="119877" y="3533"/>
                  <a:pt x="120000" y="3150"/>
                  <a:pt x="120000" y="2727"/>
                </a:cubicBezTo>
                <a:moveTo>
                  <a:pt x="43638" y="90000"/>
                </a:moveTo>
                <a:cubicBezTo>
                  <a:pt x="42883" y="90000"/>
                  <a:pt x="42200" y="90305"/>
                  <a:pt x="41705" y="90800"/>
                </a:cubicBezTo>
                <a:lnTo>
                  <a:pt x="33527" y="98983"/>
                </a:lnTo>
                <a:cubicBezTo>
                  <a:pt x="33033" y="99472"/>
                  <a:pt x="32727" y="100161"/>
                  <a:pt x="32727" y="100911"/>
                </a:cubicBezTo>
                <a:cubicBezTo>
                  <a:pt x="32727" y="102416"/>
                  <a:pt x="33950" y="103638"/>
                  <a:pt x="35455" y="103638"/>
                </a:cubicBezTo>
                <a:cubicBezTo>
                  <a:pt x="36205" y="103638"/>
                  <a:pt x="36888" y="103333"/>
                  <a:pt x="37383" y="102838"/>
                </a:cubicBezTo>
                <a:lnTo>
                  <a:pt x="45566" y="94655"/>
                </a:lnTo>
                <a:cubicBezTo>
                  <a:pt x="46061" y="94166"/>
                  <a:pt x="46361" y="93483"/>
                  <a:pt x="46361" y="92727"/>
                </a:cubicBezTo>
                <a:cubicBezTo>
                  <a:pt x="46361" y="91222"/>
                  <a:pt x="45144" y="90000"/>
                  <a:pt x="43638" y="90000"/>
                </a:cubicBezTo>
                <a:moveTo>
                  <a:pt x="43638" y="79094"/>
                </a:moveTo>
                <a:cubicBezTo>
                  <a:pt x="43638" y="77588"/>
                  <a:pt x="42416" y="76361"/>
                  <a:pt x="40911" y="76361"/>
                </a:cubicBezTo>
                <a:cubicBezTo>
                  <a:pt x="40155" y="76361"/>
                  <a:pt x="39472" y="76672"/>
                  <a:pt x="38983" y="77161"/>
                </a:cubicBezTo>
                <a:lnTo>
                  <a:pt x="11705" y="104433"/>
                </a:lnTo>
                <a:cubicBezTo>
                  <a:pt x="11216" y="104933"/>
                  <a:pt x="10911" y="105616"/>
                  <a:pt x="10911" y="106361"/>
                </a:cubicBezTo>
                <a:cubicBezTo>
                  <a:pt x="10911" y="107872"/>
                  <a:pt x="12133" y="109088"/>
                  <a:pt x="13638" y="109088"/>
                </a:cubicBezTo>
                <a:cubicBezTo>
                  <a:pt x="14388" y="109088"/>
                  <a:pt x="15072" y="108788"/>
                  <a:pt x="15566" y="108294"/>
                </a:cubicBezTo>
                <a:lnTo>
                  <a:pt x="42838" y="81016"/>
                </a:lnTo>
                <a:cubicBezTo>
                  <a:pt x="43333" y="80527"/>
                  <a:pt x="43638" y="79844"/>
                  <a:pt x="43638" y="79094"/>
                </a:cubicBezTo>
                <a:moveTo>
                  <a:pt x="26472" y="81016"/>
                </a:moveTo>
                <a:lnTo>
                  <a:pt x="29200" y="78294"/>
                </a:lnTo>
                <a:cubicBezTo>
                  <a:pt x="29694" y="77800"/>
                  <a:pt x="30000" y="77116"/>
                  <a:pt x="30000" y="76361"/>
                </a:cubicBezTo>
                <a:cubicBezTo>
                  <a:pt x="30000" y="74861"/>
                  <a:pt x="28777" y="73638"/>
                  <a:pt x="27272" y="73638"/>
                </a:cubicBezTo>
                <a:cubicBezTo>
                  <a:pt x="26522" y="73638"/>
                  <a:pt x="25838" y="73944"/>
                  <a:pt x="25344" y="74433"/>
                </a:cubicBezTo>
                <a:lnTo>
                  <a:pt x="22616" y="77161"/>
                </a:lnTo>
                <a:cubicBezTo>
                  <a:pt x="22122" y="77661"/>
                  <a:pt x="21816" y="78338"/>
                  <a:pt x="21816" y="79094"/>
                </a:cubicBezTo>
                <a:cubicBezTo>
                  <a:pt x="21816" y="80594"/>
                  <a:pt x="23038" y="81816"/>
                  <a:pt x="24544" y="81816"/>
                </a:cubicBezTo>
                <a:cubicBezTo>
                  <a:pt x="25300" y="81816"/>
                  <a:pt x="25977" y="81516"/>
                  <a:pt x="26472" y="81016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95" name="Shape 595"/>
          <p:cNvSpPr/>
          <p:nvPr/>
        </p:nvSpPr>
        <p:spPr>
          <a:xfrm>
            <a:off x="11384736" y="6094953"/>
            <a:ext cx="1640422" cy="14913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5455" y="69000"/>
                </a:moveTo>
                <a:cubicBezTo>
                  <a:pt x="90933" y="69000"/>
                  <a:pt x="87272" y="64966"/>
                  <a:pt x="87272" y="60000"/>
                </a:cubicBezTo>
                <a:cubicBezTo>
                  <a:pt x="87272" y="55033"/>
                  <a:pt x="90933" y="51000"/>
                  <a:pt x="95455" y="51000"/>
                </a:cubicBezTo>
                <a:cubicBezTo>
                  <a:pt x="99972" y="51000"/>
                  <a:pt x="103638" y="55033"/>
                  <a:pt x="103638" y="60000"/>
                </a:cubicBezTo>
                <a:cubicBezTo>
                  <a:pt x="103638" y="64966"/>
                  <a:pt x="99972" y="69000"/>
                  <a:pt x="95455" y="69000"/>
                </a:cubicBezTo>
                <a:moveTo>
                  <a:pt x="117272" y="57000"/>
                </a:moveTo>
                <a:lnTo>
                  <a:pt x="108816" y="57000"/>
                </a:lnTo>
                <a:cubicBezTo>
                  <a:pt x="107555" y="50155"/>
                  <a:pt x="102050" y="45000"/>
                  <a:pt x="95455" y="45000"/>
                </a:cubicBezTo>
                <a:cubicBezTo>
                  <a:pt x="88855" y="45000"/>
                  <a:pt x="83355" y="50155"/>
                  <a:pt x="82094" y="57000"/>
                </a:cubicBezTo>
                <a:lnTo>
                  <a:pt x="2727" y="57000"/>
                </a:lnTo>
                <a:cubicBezTo>
                  <a:pt x="1222" y="57000"/>
                  <a:pt x="0" y="58344"/>
                  <a:pt x="0" y="60000"/>
                </a:cubicBezTo>
                <a:cubicBezTo>
                  <a:pt x="0" y="61655"/>
                  <a:pt x="1222" y="63000"/>
                  <a:pt x="2727" y="63000"/>
                </a:cubicBezTo>
                <a:lnTo>
                  <a:pt x="82094" y="63000"/>
                </a:lnTo>
                <a:cubicBezTo>
                  <a:pt x="83355" y="69844"/>
                  <a:pt x="88855" y="75000"/>
                  <a:pt x="95455" y="75000"/>
                </a:cubicBezTo>
                <a:cubicBezTo>
                  <a:pt x="102050" y="75000"/>
                  <a:pt x="107555" y="69844"/>
                  <a:pt x="108816" y="63000"/>
                </a:cubicBezTo>
                <a:lnTo>
                  <a:pt x="117272" y="63000"/>
                </a:lnTo>
                <a:cubicBezTo>
                  <a:pt x="118777" y="63000"/>
                  <a:pt x="120000" y="61655"/>
                  <a:pt x="120000" y="60000"/>
                </a:cubicBezTo>
                <a:cubicBezTo>
                  <a:pt x="120000" y="58344"/>
                  <a:pt x="118777" y="57000"/>
                  <a:pt x="117272" y="57000"/>
                </a:cubicBezTo>
                <a:moveTo>
                  <a:pt x="30000" y="6000"/>
                </a:moveTo>
                <a:cubicBezTo>
                  <a:pt x="34522" y="6000"/>
                  <a:pt x="38183" y="10033"/>
                  <a:pt x="38183" y="15000"/>
                </a:cubicBezTo>
                <a:cubicBezTo>
                  <a:pt x="38183" y="19972"/>
                  <a:pt x="34522" y="24000"/>
                  <a:pt x="30000" y="24000"/>
                </a:cubicBezTo>
                <a:cubicBezTo>
                  <a:pt x="25477" y="24000"/>
                  <a:pt x="21816" y="19972"/>
                  <a:pt x="21816" y="15000"/>
                </a:cubicBezTo>
                <a:cubicBezTo>
                  <a:pt x="21816" y="10033"/>
                  <a:pt x="25477" y="6000"/>
                  <a:pt x="30000" y="6000"/>
                </a:cubicBezTo>
                <a:moveTo>
                  <a:pt x="2727" y="18000"/>
                </a:moveTo>
                <a:lnTo>
                  <a:pt x="16638" y="18000"/>
                </a:lnTo>
                <a:cubicBezTo>
                  <a:pt x="17900" y="24844"/>
                  <a:pt x="23405" y="30000"/>
                  <a:pt x="30000" y="30000"/>
                </a:cubicBezTo>
                <a:cubicBezTo>
                  <a:pt x="36594" y="30000"/>
                  <a:pt x="42100" y="24844"/>
                  <a:pt x="43361" y="18000"/>
                </a:cubicBezTo>
                <a:lnTo>
                  <a:pt x="117272" y="18000"/>
                </a:lnTo>
                <a:cubicBezTo>
                  <a:pt x="118777" y="18000"/>
                  <a:pt x="120000" y="16661"/>
                  <a:pt x="120000" y="15000"/>
                </a:cubicBezTo>
                <a:cubicBezTo>
                  <a:pt x="120000" y="13344"/>
                  <a:pt x="118777" y="12000"/>
                  <a:pt x="117272" y="12000"/>
                </a:cubicBezTo>
                <a:lnTo>
                  <a:pt x="43361" y="12000"/>
                </a:lnTo>
                <a:cubicBezTo>
                  <a:pt x="42100" y="5155"/>
                  <a:pt x="36594" y="0"/>
                  <a:pt x="30000" y="0"/>
                </a:cubicBezTo>
                <a:cubicBezTo>
                  <a:pt x="23405" y="0"/>
                  <a:pt x="17900" y="5155"/>
                  <a:pt x="16638" y="12000"/>
                </a:cubicBezTo>
                <a:lnTo>
                  <a:pt x="2727" y="12000"/>
                </a:lnTo>
                <a:cubicBezTo>
                  <a:pt x="1222" y="12000"/>
                  <a:pt x="0" y="13344"/>
                  <a:pt x="0" y="15000"/>
                </a:cubicBezTo>
                <a:cubicBezTo>
                  <a:pt x="0" y="16661"/>
                  <a:pt x="1222" y="18000"/>
                  <a:pt x="2727" y="18000"/>
                </a:cubicBezTo>
                <a:moveTo>
                  <a:pt x="51816" y="113994"/>
                </a:moveTo>
                <a:cubicBezTo>
                  <a:pt x="47300" y="113994"/>
                  <a:pt x="43638" y="109966"/>
                  <a:pt x="43638" y="104994"/>
                </a:cubicBezTo>
                <a:cubicBezTo>
                  <a:pt x="43638" y="100027"/>
                  <a:pt x="47300" y="95994"/>
                  <a:pt x="51816" y="95994"/>
                </a:cubicBezTo>
                <a:cubicBezTo>
                  <a:pt x="56338" y="95994"/>
                  <a:pt x="60000" y="100027"/>
                  <a:pt x="60000" y="104994"/>
                </a:cubicBezTo>
                <a:cubicBezTo>
                  <a:pt x="60000" y="109966"/>
                  <a:pt x="56338" y="113994"/>
                  <a:pt x="51816" y="113994"/>
                </a:cubicBezTo>
                <a:moveTo>
                  <a:pt x="117272" y="101994"/>
                </a:moveTo>
                <a:lnTo>
                  <a:pt x="65177" y="101994"/>
                </a:lnTo>
                <a:cubicBezTo>
                  <a:pt x="63916" y="95150"/>
                  <a:pt x="58416" y="89994"/>
                  <a:pt x="51816" y="89994"/>
                </a:cubicBezTo>
                <a:cubicBezTo>
                  <a:pt x="45222" y="89994"/>
                  <a:pt x="39722" y="95150"/>
                  <a:pt x="38455" y="101994"/>
                </a:cubicBezTo>
                <a:lnTo>
                  <a:pt x="2727" y="101994"/>
                </a:lnTo>
                <a:cubicBezTo>
                  <a:pt x="1222" y="101994"/>
                  <a:pt x="0" y="103338"/>
                  <a:pt x="0" y="104994"/>
                </a:cubicBezTo>
                <a:cubicBezTo>
                  <a:pt x="0" y="106655"/>
                  <a:pt x="1222" y="107994"/>
                  <a:pt x="2727" y="107994"/>
                </a:cubicBezTo>
                <a:lnTo>
                  <a:pt x="38455" y="107994"/>
                </a:lnTo>
                <a:cubicBezTo>
                  <a:pt x="39722" y="114844"/>
                  <a:pt x="45222" y="120000"/>
                  <a:pt x="51816" y="120000"/>
                </a:cubicBezTo>
                <a:cubicBezTo>
                  <a:pt x="58416" y="120000"/>
                  <a:pt x="63916" y="114844"/>
                  <a:pt x="65177" y="107994"/>
                </a:cubicBezTo>
                <a:lnTo>
                  <a:pt x="117272" y="107994"/>
                </a:lnTo>
                <a:cubicBezTo>
                  <a:pt x="118777" y="107994"/>
                  <a:pt x="120000" y="106655"/>
                  <a:pt x="120000" y="104994"/>
                </a:cubicBezTo>
                <a:cubicBezTo>
                  <a:pt x="120000" y="103338"/>
                  <a:pt x="118777" y="101994"/>
                  <a:pt x="117272" y="101994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96" name="Shape 596"/>
          <p:cNvSpPr/>
          <p:nvPr/>
        </p:nvSpPr>
        <p:spPr>
          <a:xfrm>
            <a:off x="18231301" y="6031916"/>
            <a:ext cx="1640422" cy="164041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8688" y="66391"/>
                </a:moveTo>
                <a:lnTo>
                  <a:pt x="72566" y="78022"/>
                </a:lnTo>
                <a:lnTo>
                  <a:pt x="63138" y="71111"/>
                </a:lnTo>
                <a:lnTo>
                  <a:pt x="59916" y="68748"/>
                </a:lnTo>
                <a:lnTo>
                  <a:pt x="56694" y="71111"/>
                </a:lnTo>
                <a:lnTo>
                  <a:pt x="47266" y="78022"/>
                </a:lnTo>
                <a:lnTo>
                  <a:pt x="51144" y="66391"/>
                </a:lnTo>
                <a:lnTo>
                  <a:pt x="52366" y="62727"/>
                </a:lnTo>
                <a:lnTo>
                  <a:pt x="49316" y="60358"/>
                </a:lnTo>
                <a:lnTo>
                  <a:pt x="41727" y="54453"/>
                </a:lnTo>
                <a:lnTo>
                  <a:pt x="54388" y="54453"/>
                </a:lnTo>
                <a:lnTo>
                  <a:pt x="55722" y="50928"/>
                </a:lnTo>
                <a:lnTo>
                  <a:pt x="59916" y="39820"/>
                </a:lnTo>
                <a:lnTo>
                  <a:pt x="64111" y="50928"/>
                </a:lnTo>
                <a:lnTo>
                  <a:pt x="65438" y="54453"/>
                </a:lnTo>
                <a:lnTo>
                  <a:pt x="78105" y="54453"/>
                </a:lnTo>
                <a:lnTo>
                  <a:pt x="70511" y="60358"/>
                </a:lnTo>
                <a:lnTo>
                  <a:pt x="67466" y="62727"/>
                </a:lnTo>
                <a:cubicBezTo>
                  <a:pt x="67466" y="62727"/>
                  <a:pt x="68688" y="66391"/>
                  <a:pt x="68688" y="66391"/>
                </a:cubicBezTo>
                <a:close/>
                <a:moveTo>
                  <a:pt x="69211" y="48999"/>
                </a:moveTo>
                <a:lnTo>
                  <a:pt x="59916" y="24374"/>
                </a:lnTo>
                <a:lnTo>
                  <a:pt x="50616" y="48999"/>
                </a:lnTo>
                <a:lnTo>
                  <a:pt x="25827" y="48999"/>
                </a:lnTo>
                <a:lnTo>
                  <a:pt x="45972" y="64667"/>
                </a:lnTo>
                <a:lnTo>
                  <a:pt x="36672" y="92556"/>
                </a:lnTo>
                <a:lnTo>
                  <a:pt x="59916" y="75514"/>
                </a:lnTo>
                <a:lnTo>
                  <a:pt x="83161" y="92556"/>
                </a:lnTo>
                <a:lnTo>
                  <a:pt x="73861" y="64667"/>
                </a:lnTo>
                <a:lnTo>
                  <a:pt x="94005" y="48999"/>
                </a:lnTo>
                <a:cubicBezTo>
                  <a:pt x="94005" y="48999"/>
                  <a:pt x="69211" y="48999"/>
                  <a:pt x="69211" y="48999"/>
                </a:cubicBezTo>
                <a:close/>
                <a:moveTo>
                  <a:pt x="60000" y="114490"/>
                </a:moveTo>
                <a:cubicBezTo>
                  <a:pt x="54422" y="113316"/>
                  <a:pt x="5455" y="96737"/>
                  <a:pt x="5455" y="68181"/>
                </a:cubicBezTo>
                <a:cubicBezTo>
                  <a:pt x="5455" y="41527"/>
                  <a:pt x="12900" y="16229"/>
                  <a:pt x="15433" y="6555"/>
                </a:cubicBezTo>
                <a:cubicBezTo>
                  <a:pt x="22344" y="9557"/>
                  <a:pt x="40177" y="16362"/>
                  <a:pt x="60000" y="16362"/>
                </a:cubicBezTo>
                <a:cubicBezTo>
                  <a:pt x="79822" y="16362"/>
                  <a:pt x="97661" y="9557"/>
                  <a:pt x="104572" y="6555"/>
                </a:cubicBezTo>
                <a:cubicBezTo>
                  <a:pt x="107100" y="16223"/>
                  <a:pt x="114544" y="41510"/>
                  <a:pt x="114544" y="68181"/>
                </a:cubicBezTo>
                <a:cubicBezTo>
                  <a:pt x="114544" y="96703"/>
                  <a:pt x="65572" y="113316"/>
                  <a:pt x="60000" y="114490"/>
                </a:cubicBezTo>
                <a:moveTo>
                  <a:pt x="108988" y="1979"/>
                </a:moveTo>
                <a:cubicBezTo>
                  <a:pt x="108761" y="1200"/>
                  <a:pt x="108205" y="561"/>
                  <a:pt x="107461" y="233"/>
                </a:cubicBezTo>
                <a:cubicBezTo>
                  <a:pt x="106722" y="-94"/>
                  <a:pt x="105872" y="-72"/>
                  <a:pt x="105144" y="289"/>
                </a:cubicBezTo>
                <a:cubicBezTo>
                  <a:pt x="104933" y="394"/>
                  <a:pt x="83627" y="10908"/>
                  <a:pt x="60000" y="10908"/>
                </a:cubicBezTo>
                <a:cubicBezTo>
                  <a:pt x="36422" y="10908"/>
                  <a:pt x="15066" y="394"/>
                  <a:pt x="14855" y="289"/>
                </a:cubicBezTo>
                <a:cubicBezTo>
                  <a:pt x="14127" y="-72"/>
                  <a:pt x="13283" y="-94"/>
                  <a:pt x="12538" y="233"/>
                </a:cubicBezTo>
                <a:cubicBezTo>
                  <a:pt x="11800" y="561"/>
                  <a:pt x="11238" y="1200"/>
                  <a:pt x="11016" y="1979"/>
                </a:cubicBezTo>
                <a:cubicBezTo>
                  <a:pt x="10905" y="2368"/>
                  <a:pt x="0" y="35450"/>
                  <a:pt x="0" y="68181"/>
                </a:cubicBezTo>
                <a:cubicBezTo>
                  <a:pt x="0" y="102769"/>
                  <a:pt x="57061" y="119488"/>
                  <a:pt x="59488" y="119955"/>
                </a:cubicBezTo>
                <a:cubicBezTo>
                  <a:pt x="59661" y="119983"/>
                  <a:pt x="59833" y="120000"/>
                  <a:pt x="60000" y="120000"/>
                </a:cubicBezTo>
                <a:cubicBezTo>
                  <a:pt x="60172" y="120000"/>
                  <a:pt x="60344" y="119983"/>
                  <a:pt x="60511" y="119955"/>
                </a:cubicBezTo>
                <a:cubicBezTo>
                  <a:pt x="62938" y="119488"/>
                  <a:pt x="120000" y="102769"/>
                  <a:pt x="120000" y="68181"/>
                </a:cubicBezTo>
                <a:cubicBezTo>
                  <a:pt x="120000" y="35450"/>
                  <a:pt x="109094" y="2368"/>
                  <a:pt x="108988" y="1979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97" name="Shape 597"/>
          <p:cNvSpPr txBox="1"/>
          <p:nvPr/>
        </p:nvSpPr>
        <p:spPr>
          <a:xfrm>
            <a:off x="3075310" y="9860764"/>
            <a:ext cx="4671471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MESSAGES SENT</a:t>
            </a:r>
          </a:p>
        </p:txBody>
      </p:sp>
      <p:sp>
        <p:nvSpPr>
          <p:cNvPr id="598" name="Shape 598"/>
          <p:cNvSpPr txBox="1"/>
          <p:nvPr/>
        </p:nvSpPr>
        <p:spPr>
          <a:xfrm>
            <a:off x="9868150" y="10583878"/>
            <a:ext cx="4796139" cy="9500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</a:t>
            </a:r>
          </a:p>
        </p:txBody>
      </p:sp>
      <p:sp>
        <p:nvSpPr>
          <p:cNvPr id="599" name="Shape 599"/>
          <p:cNvSpPr txBox="1"/>
          <p:nvPr/>
        </p:nvSpPr>
        <p:spPr>
          <a:xfrm>
            <a:off x="10613985" y="8281690"/>
            <a:ext cx="3254416" cy="16619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0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1575</a:t>
            </a:r>
          </a:p>
        </p:txBody>
      </p:sp>
      <p:sp>
        <p:nvSpPr>
          <p:cNvPr id="600" name="Shape 600"/>
          <p:cNvSpPr txBox="1"/>
          <p:nvPr/>
        </p:nvSpPr>
        <p:spPr>
          <a:xfrm>
            <a:off x="10812804" y="9860764"/>
            <a:ext cx="2956259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PROJECTS</a:t>
            </a:r>
          </a:p>
        </p:txBody>
      </p:sp>
      <p:sp>
        <p:nvSpPr>
          <p:cNvPr id="601" name="Shape 601"/>
          <p:cNvSpPr txBox="1"/>
          <p:nvPr/>
        </p:nvSpPr>
        <p:spPr>
          <a:xfrm>
            <a:off x="16679546" y="10583878"/>
            <a:ext cx="4796139" cy="9500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</a:t>
            </a:r>
          </a:p>
        </p:txBody>
      </p:sp>
      <p:sp>
        <p:nvSpPr>
          <p:cNvPr id="602" name="Shape 602"/>
          <p:cNvSpPr txBox="1"/>
          <p:nvPr/>
        </p:nvSpPr>
        <p:spPr>
          <a:xfrm>
            <a:off x="18257340" y="8281690"/>
            <a:ext cx="1590500" cy="16619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0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71</a:t>
            </a:r>
          </a:p>
        </p:txBody>
      </p:sp>
      <p:sp>
        <p:nvSpPr>
          <p:cNvPr id="603" name="Shape 603"/>
          <p:cNvSpPr txBox="1"/>
          <p:nvPr/>
        </p:nvSpPr>
        <p:spPr>
          <a:xfrm>
            <a:off x="18144375" y="9860764"/>
            <a:ext cx="1915909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STARS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 txBox="1"/>
          <p:nvPr/>
        </p:nvSpPr>
        <p:spPr>
          <a:xfrm>
            <a:off x="6380992" y="2733356"/>
            <a:ext cx="11615678" cy="21236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OUR LATEST PROJECTS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IN NUMBERS</a:t>
            </a:r>
          </a:p>
        </p:txBody>
      </p:sp>
      <p:sp>
        <p:nvSpPr>
          <p:cNvPr id="611" name="Shape 611"/>
          <p:cNvSpPr txBox="1"/>
          <p:nvPr/>
        </p:nvSpPr>
        <p:spPr>
          <a:xfrm>
            <a:off x="9547717" y="2273217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2"/>
              </a:buClr>
              <a:buSzPct val="25000"/>
              <a:buFont typeface="Arial" panose="020B0604020202020204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  <a:p>
            <a:pPr lvl="0" rtl="0">
              <a:spcBef>
                <a:spcPts val="0"/>
              </a:spcBef>
              <a:buClr>
                <a:schemeClr val="dk2"/>
              </a:buClr>
              <a:buFont typeface="Arial" panose="020B0604020202020204"/>
              <a:buNone/>
            </a:pPr>
            <a:endParaRPr sz="1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marL="0" marR="0" lvl="0" indent="0" algn="ctr" rtl="0">
              <a:spcBef>
                <a:spcPts val="0"/>
              </a:spcBef>
              <a:buNone/>
            </a:pPr>
            <a:endParaRPr sz="1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12" name="Shape 612"/>
          <p:cNvSpPr txBox="1"/>
          <p:nvPr/>
        </p:nvSpPr>
        <p:spPr>
          <a:xfrm>
            <a:off x="4897753" y="4978598"/>
            <a:ext cx="14658342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focus.</a:t>
            </a:r>
          </a:p>
        </p:txBody>
      </p:sp>
      <p:sp>
        <p:nvSpPr>
          <p:cNvPr id="613" name="Shape 613"/>
          <p:cNvSpPr/>
          <p:nvPr/>
        </p:nvSpPr>
        <p:spPr>
          <a:xfrm>
            <a:off x="2248607" y="6753550"/>
            <a:ext cx="4689230" cy="4689230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14" name="Shape 614"/>
          <p:cNvSpPr/>
          <p:nvPr/>
        </p:nvSpPr>
        <p:spPr>
          <a:xfrm>
            <a:off x="7312342" y="6753550"/>
            <a:ext cx="4689230" cy="4689230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15" name="Shape 615"/>
          <p:cNvSpPr/>
          <p:nvPr/>
        </p:nvSpPr>
        <p:spPr>
          <a:xfrm>
            <a:off x="12376077" y="6753550"/>
            <a:ext cx="4689230" cy="4689230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16" name="Shape 616"/>
          <p:cNvSpPr/>
          <p:nvPr/>
        </p:nvSpPr>
        <p:spPr>
          <a:xfrm>
            <a:off x="17439812" y="6753550"/>
            <a:ext cx="4689230" cy="4689230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17" name="Shape 617"/>
          <p:cNvSpPr txBox="1"/>
          <p:nvPr/>
        </p:nvSpPr>
        <p:spPr>
          <a:xfrm>
            <a:off x="3790205" y="7679475"/>
            <a:ext cx="1555234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97</a:t>
            </a:r>
          </a:p>
        </p:txBody>
      </p:sp>
      <p:sp>
        <p:nvSpPr>
          <p:cNvPr id="618" name="Shape 618"/>
          <p:cNvSpPr txBox="1"/>
          <p:nvPr/>
        </p:nvSpPr>
        <p:spPr>
          <a:xfrm>
            <a:off x="2436589" y="9526135"/>
            <a:ext cx="4273551" cy="9500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</a:t>
            </a:r>
          </a:p>
        </p:txBody>
      </p:sp>
      <p:sp>
        <p:nvSpPr>
          <p:cNvPr id="619" name="Shape 619"/>
          <p:cNvSpPr txBox="1"/>
          <p:nvPr/>
        </p:nvSpPr>
        <p:spPr>
          <a:xfrm>
            <a:off x="3724482" y="9002914"/>
            <a:ext cx="1686679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CLIENTS</a:t>
            </a:r>
          </a:p>
        </p:txBody>
      </p:sp>
      <p:sp>
        <p:nvSpPr>
          <p:cNvPr id="620" name="Shape 620"/>
          <p:cNvSpPr txBox="1"/>
          <p:nvPr/>
        </p:nvSpPr>
        <p:spPr>
          <a:xfrm>
            <a:off x="8560795" y="7679475"/>
            <a:ext cx="2135520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104</a:t>
            </a:r>
          </a:p>
        </p:txBody>
      </p:sp>
      <p:sp>
        <p:nvSpPr>
          <p:cNvPr id="621" name="Shape 621"/>
          <p:cNvSpPr txBox="1"/>
          <p:nvPr/>
        </p:nvSpPr>
        <p:spPr>
          <a:xfrm>
            <a:off x="7497322" y="9526135"/>
            <a:ext cx="4273551" cy="9500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</a:t>
            </a:r>
          </a:p>
        </p:txBody>
      </p:sp>
      <p:sp>
        <p:nvSpPr>
          <p:cNvPr id="622" name="Shape 622"/>
          <p:cNvSpPr txBox="1"/>
          <p:nvPr/>
        </p:nvSpPr>
        <p:spPr>
          <a:xfrm>
            <a:off x="8592054" y="9002914"/>
            <a:ext cx="207300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PROJECTS</a:t>
            </a:r>
          </a:p>
        </p:txBody>
      </p:sp>
      <p:sp>
        <p:nvSpPr>
          <p:cNvPr id="623" name="Shape 623"/>
          <p:cNvSpPr txBox="1"/>
          <p:nvPr/>
        </p:nvSpPr>
        <p:spPr>
          <a:xfrm>
            <a:off x="13911445" y="7679475"/>
            <a:ext cx="1572865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58</a:t>
            </a:r>
          </a:p>
        </p:txBody>
      </p:sp>
      <p:sp>
        <p:nvSpPr>
          <p:cNvPr id="624" name="Shape 624"/>
          <p:cNvSpPr txBox="1"/>
          <p:nvPr/>
        </p:nvSpPr>
        <p:spPr>
          <a:xfrm>
            <a:off x="12566646" y="9526135"/>
            <a:ext cx="4273551" cy="9500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</a:t>
            </a:r>
          </a:p>
        </p:txBody>
      </p:sp>
      <p:sp>
        <p:nvSpPr>
          <p:cNvPr id="625" name="Shape 625"/>
          <p:cNvSpPr txBox="1"/>
          <p:nvPr/>
        </p:nvSpPr>
        <p:spPr>
          <a:xfrm>
            <a:off x="14119834" y="9002914"/>
            <a:ext cx="1156086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APPS</a:t>
            </a:r>
          </a:p>
        </p:txBody>
      </p:sp>
      <p:sp>
        <p:nvSpPr>
          <p:cNvPr id="626" name="Shape 626"/>
          <p:cNvSpPr txBox="1"/>
          <p:nvPr/>
        </p:nvSpPr>
        <p:spPr>
          <a:xfrm>
            <a:off x="19089198" y="7679475"/>
            <a:ext cx="1338828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8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12</a:t>
            </a:r>
          </a:p>
        </p:txBody>
      </p:sp>
      <p:sp>
        <p:nvSpPr>
          <p:cNvPr id="627" name="Shape 627"/>
          <p:cNvSpPr txBox="1"/>
          <p:nvPr/>
        </p:nvSpPr>
        <p:spPr>
          <a:xfrm>
            <a:off x="17627379" y="9526135"/>
            <a:ext cx="4273551" cy="9500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</a:t>
            </a:r>
          </a:p>
        </p:txBody>
      </p:sp>
      <p:sp>
        <p:nvSpPr>
          <p:cNvPr id="628" name="Shape 628"/>
          <p:cNvSpPr txBox="1"/>
          <p:nvPr/>
        </p:nvSpPr>
        <p:spPr>
          <a:xfrm>
            <a:off x="18736539" y="9002914"/>
            <a:ext cx="2044149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WEBSITES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/>
          <p:nvPr/>
        </p:nvSpPr>
        <p:spPr>
          <a:xfrm>
            <a:off x="0" y="0"/>
            <a:ext cx="24377700" cy="13716000"/>
          </a:xfrm>
          <a:prstGeom prst="rect">
            <a:avLst/>
          </a:prstGeom>
          <a:solidFill>
            <a:srgbClr val="000000">
              <a:alpha val="4863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35" name="Shape 635"/>
          <p:cNvSpPr txBox="1"/>
          <p:nvPr/>
        </p:nvSpPr>
        <p:spPr>
          <a:xfrm>
            <a:off x="8452865" y="2111898"/>
            <a:ext cx="7471800" cy="1107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OUR SERVICES</a:t>
            </a:r>
          </a:p>
        </p:txBody>
      </p:sp>
      <p:sp>
        <p:nvSpPr>
          <p:cNvPr id="636" name="Shape 636"/>
          <p:cNvSpPr txBox="1"/>
          <p:nvPr/>
        </p:nvSpPr>
        <p:spPr>
          <a:xfrm>
            <a:off x="9547715" y="1651759"/>
            <a:ext cx="5282100" cy="338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</p:txBody>
      </p:sp>
      <p:sp>
        <p:nvSpPr>
          <p:cNvPr id="637" name="Shape 637"/>
          <p:cNvSpPr txBox="1"/>
          <p:nvPr/>
        </p:nvSpPr>
        <p:spPr>
          <a:xfrm>
            <a:off x="4897753" y="3341478"/>
            <a:ext cx="14658300" cy="864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focus.</a:t>
            </a:r>
          </a:p>
        </p:txBody>
      </p:sp>
      <p:sp>
        <p:nvSpPr>
          <p:cNvPr id="638" name="Shape 638"/>
          <p:cNvSpPr/>
          <p:nvPr/>
        </p:nvSpPr>
        <p:spPr>
          <a:xfrm>
            <a:off x="3695455" y="5434569"/>
            <a:ext cx="3481800" cy="3481800"/>
          </a:xfrm>
          <a:prstGeom prst="ellipse">
            <a:avLst/>
          </a:prstGeom>
          <a:noFill/>
          <a:ln w="12700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39" name="Shape 639"/>
          <p:cNvSpPr/>
          <p:nvPr/>
        </p:nvSpPr>
        <p:spPr>
          <a:xfrm>
            <a:off x="10518285" y="5434569"/>
            <a:ext cx="3481799" cy="3481800"/>
          </a:xfrm>
          <a:prstGeom prst="ellipse">
            <a:avLst/>
          </a:prstGeom>
          <a:noFill/>
          <a:ln w="12700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40" name="Shape 640"/>
          <p:cNvSpPr/>
          <p:nvPr/>
        </p:nvSpPr>
        <p:spPr>
          <a:xfrm>
            <a:off x="17341115" y="5434569"/>
            <a:ext cx="3481800" cy="3481800"/>
          </a:xfrm>
          <a:prstGeom prst="ellipse">
            <a:avLst/>
          </a:prstGeom>
          <a:noFill/>
          <a:ln w="12700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41" name="Shape 641"/>
          <p:cNvSpPr txBox="1"/>
          <p:nvPr/>
        </p:nvSpPr>
        <p:spPr>
          <a:xfrm>
            <a:off x="2957781" y="10233568"/>
            <a:ext cx="4796100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</a:t>
            </a:r>
          </a:p>
        </p:txBody>
      </p:sp>
      <p:sp>
        <p:nvSpPr>
          <p:cNvPr id="642" name="Shape 642"/>
          <p:cNvSpPr txBox="1"/>
          <p:nvPr/>
        </p:nvSpPr>
        <p:spPr>
          <a:xfrm>
            <a:off x="2830781" y="9501309"/>
            <a:ext cx="50001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643" name="Shape 643"/>
          <p:cNvSpPr txBox="1"/>
          <p:nvPr/>
        </p:nvSpPr>
        <p:spPr>
          <a:xfrm>
            <a:off x="9853881" y="10233568"/>
            <a:ext cx="4796100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</a:t>
            </a:r>
          </a:p>
        </p:txBody>
      </p:sp>
      <p:sp>
        <p:nvSpPr>
          <p:cNvPr id="644" name="Shape 644"/>
          <p:cNvSpPr txBox="1"/>
          <p:nvPr/>
        </p:nvSpPr>
        <p:spPr>
          <a:xfrm>
            <a:off x="9726881" y="9501309"/>
            <a:ext cx="50001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645" name="Shape 645"/>
          <p:cNvSpPr txBox="1"/>
          <p:nvPr/>
        </p:nvSpPr>
        <p:spPr>
          <a:xfrm>
            <a:off x="16667970" y="10233568"/>
            <a:ext cx="4796100" cy="1938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</a:t>
            </a:r>
          </a:p>
        </p:txBody>
      </p:sp>
      <p:sp>
        <p:nvSpPr>
          <p:cNvPr id="646" name="Shape 646"/>
          <p:cNvSpPr txBox="1"/>
          <p:nvPr/>
        </p:nvSpPr>
        <p:spPr>
          <a:xfrm>
            <a:off x="16540970" y="9501309"/>
            <a:ext cx="5000100" cy="584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647" name="Shape 647"/>
          <p:cNvSpPr/>
          <p:nvPr/>
        </p:nvSpPr>
        <p:spPr>
          <a:xfrm>
            <a:off x="4626023" y="6891914"/>
            <a:ext cx="1373100" cy="624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6866" y="107850"/>
                </a:moveTo>
                <a:lnTo>
                  <a:pt x="77472" y="75516"/>
                </a:lnTo>
                <a:cubicBezTo>
                  <a:pt x="78500" y="70816"/>
                  <a:pt x="79088" y="65566"/>
                  <a:pt x="79088" y="60000"/>
                </a:cubicBezTo>
                <a:cubicBezTo>
                  <a:pt x="79088" y="54438"/>
                  <a:pt x="78500" y="49188"/>
                  <a:pt x="77472" y="44483"/>
                </a:cubicBezTo>
                <a:lnTo>
                  <a:pt x="106866" y="12150"/>
                </a:lnTo>
                <a:cubicBezTo>
                  <a:pt x="111150" y="13694"/>
                  <a:pt x="114544" y="34494"/>
                  <a:pt x="114544" y="60000"/>
                </a:cubicBezTo>
                <a:cubicBezTo>
                  <a:pt x="114544" y="85511"/>
                  <a:pt x="111150" y="106311"/>
                  <a:pt x="106866" y="107850"/>
                </a:cubicBezTo>
                <a:moveTo>
                  <a:pt x="62727" y="84000"/>
                </a:moveTo>
                <a:lnTo>
                  <a:pt x="57272" y="84000"/>
                </a:lnTo>
                <a:cubicBezTo>
                  <a:pt x="51250" y="84000"/>
                  <a:pt x="46361" y="73255"/>
                  <a:pt x="46361" y="60000"/>
                </a:cubicBezTo>
                <a:cubicBezTo>
                  <a:pt x="46361" y="46744"/>
                  <a:pt x="51250" y="36000"/>
                  <a:pt x="57272" y="36000"/>
                </a:cubicBezTo>
                <a:lnTo>
                  <a:pt x="62727" y="36000"/>
                </a:lnTo>
                <a:cubicBezTo>
                  <a:pt x="68750" y="36000"/>
                  <a:pt x="73638" y="46744"/>
                  <a:pt x="73638" y="60000"/>
                </a:cubicBezTo>
                <a:cubicBezTo>
                  <a:pt x="73638" y="73255"/>
                  <a:pt x="68750" y="84000"/>
                  <a:pt x="62727" y="84000"/>
                </a:cubicBezTo>
                <a:moveTo>
                  <a:pt x="42522" y="75516"/>
                </a:moveTo>
                <a:lnTo>
                  <a:pt x="13127" y="107850"/>
                </a:lnTo>
                <a:cubicBezTo>
                  <a:pt x="8850" y="106305"/>
                  <a:pt x="5455" y="85505"/>
                  <a:pt x="5455" y="60000"/>
                </a:cubicBezTo>
                <a:cubicBezTo>
                  <a:pt x="5455" y="34494"/>
                  <a:pt x="8850" y="13694"/>
                  <a:pt x="13127" y="12150"/>
                </a:cubicBezTo>
                <a:lnTo>
                  <a:pt x="42522" y="44483"/>
                </a:lnTo>
                <a:cubicBezTo>
                  <a:pt x="41500" y="49188"/>
                  <a:pt x="40911" y="54438"/>
                  <a:pt x="40911" y="60000"/>
                </a:cubicBezTo>
                <a:cubicBezTo>
                  <a:pt x="40911" y="65566"/>
                  <a:pt x="41500" y="70816"/>
                  <a:pt x="42522" y="75516"/>
                </a:cubicBezTo>
                <a:moveTo>
                  <a:pt x="106361" y="0"/>
                </a:moveTo>
                <a:cubicBezTo>
                  <a:pt x="105922" y="0"/>
                  <a:pt x="105522" y="283"/>
                  <a:pt x="105155" y="688"/>
                </a:cubicBezTo>
                <a:lnTo>
                  <a:pt x="105138" y="633"/>
                </a:lnTo>
                <a:lnTo>
                  <a:pt x="74300" y="34561"/>
                </a:lnTo>
                <a:cubicBezTo>
                  <a:pt x="71338" y="28038"/>
                  <a:pt x="67250" y="24000"/>
                  <a:pt x="62727" y="24000"/>
                </a:cubicBezTo>
                <a:lnTo>
                  <a:pt x="57272" y="24000"/>
                </a:lnTo>
                <a:cubicBezTo>
                  <a:pt x="52750" y="24000"/>
                  <a:pt x="48655" y="28038"/>
                  <a:pt x="45694" y="34561"/>
                </a:cubicBezTo>
                <a:lnTo>
                  <a:pt x="14855" y="633"/>
                </a:lnTo>
                <a:lnTo>
                  <a:pt x="14838" y="688"/>
                </a:lnTo>
                <a:cubicBezTo>
                  <a:pt x="14477" y="283"/>
                  <a:pt x="14077" y="0"/>
                  <a:pt x="13638" y="0"/>
                </a:cubicBezTo>
                <a:cubicBezTo>
                  <a:pt x="6105" y="0"/>
                  <a:pt x="0" y="26861"/>
                  <a:pt x="0" y="60000"/>
                </a:cubicBezTo>
                <a:cubicBezTo>
                  <a:pt x="0" y="93138"/>
                  <a:pt x="6105" y="120000"/>
                  <a:pt x="13638" y="120000"/>
                </a:cubicBezTo>
                <a:cubicBezTo>
                  <a:pt x="14077" y="120000"/>
                  <a:pt x="14472" y="119716"/>
                  <a:pt x="14838" y="119316"/>
                </a:cubicBezTo>
                <a:lnTo>
                  <a:pt x="14855" y="119366"/>
                </a:lnTo>
                <a:lnTo>
                  <a:pt x="45694" y="85438"/>
                </a:lnTo>
                <a:cubicBezTo>
                  <a:pt x="48655" y="91966"/>
                  <a:pt x="52750" y="96000"/>
                  <a:pt x="57272" y="96000"/>
                </a:cubicBezTo>
                <a:lnTo>
                  <a:pt x="62727" y="96000"/>
                </a:lnTo>
                <a:cubicBezTo>
                  <a:pt x="67250" y="96000"/>
                  <a:pt x="71344" y="91966"/>
                  <a:pt x="74305" y="85438"/>
                </a:cubicBezTo>
                <a:lnTo>
                  <a:pt x="105222" y="119450"/>
                </a:lnTo>
                <a:lnTo>
                  <a:pt x="105227" y="119422"/>
                </a:lnTo>
                <a:cubicBezTo>
                  <a:pt x="105572" y="119777"/>
                  <a:pt x="105955" y="120000"/>
                  <a:pt x="106361" y="120000"/>
                </a:cubicBezTo>
                <a:cubicBezTo>
                  <a:pt x="113894" y="120000"/>
                  <a:pt x="120000" y="93138"/>
                  <a:pt x="120000" y="60000"/>
                </a:cubicBezTo>
                <a:cubicBezTo>
                  <a:pt x="120000" y="26861"/>
                  <a:pt x="113894" y="0"/>
                  <a:pt x="106361" y="0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lt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648" name="Shape 648"/>
          <p:cNvSpPr/>
          <p:nvPr/>
        </p:nvSpPr>
        <p:spPr>
          <a:xfrm>
            <a:off x="18395501" y="6735835"/>
            <a:ext cx="1373100" cy="998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59750"/>
                </a:moveTo>
                <a:lnTo>
                  <a:pt x="10366" y="33750"/>
                </a:lnTo>
                <a:lnTo>
                  <a:pt x="60000" y="7750"/>
                </a:lnTo>
                <a:lnTo>
                  <a:pt x="109638" y="33750"/>
                </a:lnTo>
                <a:cubicBezTo>
                  <a:pt x="109638" y="33750"/>
                  <a:pt x="60000" y="59750"/>
                  <a:pt x="60000" y="59750"/>
                </a:cubicBezTo>
                <a:close/>
                <a:moveTo>
                  <a:pt x="100172" y="96194"/>
                </a:moveTo>
                <a:lnTo>
                  <a:pt x="82411" y="90088"/>
                </a:lnTo>
                <a:lnTo>
                  <a:pt x="82400" y="90161"/>
                </a:lnTo>
                <a:cubicBezTo>
                  <a:pt x="82205" y="90100"/>
                  <a:pt x="82027" y="90000"/>
                  <a:pt x="81816" y="90000"/>
                </a:cubicBezTo>
                <a:cubicBezTo>
                  <a:pt x="81261" y="90000"/>
                  <a:pt x="80766" y="90283"/>
                  <a:pt x="80333" y="90688"/>
                </a:cubicBezTo>
                <a:lnTo>
                  <a:pt x="80305" y="90627"/>
                </a:lnTo>
                <a:lnTo>
                  <a:pt x="60111" y="111450"/>
                </a:lnTo>
                <a:lnTo>
                  <a:pt x="42544" y="90744"/>
                </a:lnTo>
                <a:lnTo>
                  <a:pt x="42516" y="90800"/>
                </a:lnTo>
                <a:cubicBezTo>
                  <a:pt x="42061" y="90327"/>
                  <a:pt x="41522" y="90000"/>
                  <a:pt x="40911" y="90000"/>
                </a:cubicBezTo>
                <a:cubicBezTo>
                  <a:pt x="40705" y="90000"/>
                  <a:pt x="40522" y="90100"/>
                  <a:pt x="40327" y="90161"/>
                </a:cubicBezTo>
                <a:lnTo>
                  <a:pt x="40316" y="90088"/>
                </a:lnTo>
                <a:lnTo>
                  <a:pt x="22294" y="96283"/>
                </a:lnTo>
                <a:lnTo>
                  <a:pt x="26483" y="50194"/>
                </a:lnTo>
                <a:lnTo>
                  <a:pt x="58827" y="67133"/>
                </a:lnTo>
                <a:lnTo>
                  <a:pt x="58838" y="67111"/>
                </a:lnTo>
                <a:cubicBezTo>
                  <a:pt x="59194" y="67344"/>
                  <a:pt x="59577" y="67500"/>
                  <a:pt x="60000" y="67500"/>
                </a:cubicBezTo>
                <a:cubicBezTo>
                  <a:pt x="60422" y="67500"/>
                  <a:pt x="60811" y="67344"/>
                  <a:pt x="61161" y="67111"/>
                </a:cubicBezTo>
                <a:lnTo>
                  <a:pt x="61172" y="67133"/>
                </a:lnTo>
                <a:lnTo>
                  <a:pt x="93872" y="50005"/>
                </a:lnTo>
                <a:cubicBezTo>
                  <a:pt x="93872" y="50005"/>
                  <a:pt x="100172" y="96194"/>
                  <a:pt x="100172" y="96194"/>
                </a:cubicBezTo>
                <a:close/>
                <a:moveTo>
                  <a:pt x="120000" y="33750"/>
                </a:moveTo>
                <a:cubicBezTo>
                  <a:pt x="120000" y="32255"/>
                  <a:pt x="119355" y="30994"/>
                  <a:pt x="118438" y="30388"/>
                </a:cubicBezTo>
                <a:lnTo>
                  <a:pt x="118444" y="30366"/>
                </a:lnTo>
                <a:lnTo>
                  <a:pt x="118366" y="30322"/>
                </a:lnTo>
                <a:cubicBezTo>
                  <a:pt x="118338" y="30305"/>
                  <a:pt x="118311" y="30294"/>
                  <a:pt x="118288" y="30283"/>
                </a:cubicBezTo>
                <a:lnTo>
                  <a:pt x="61172" y="366"/>
                </a:lnTo>
                <a:lnTo>
                  <a:pt x="61161" y="388"/>
                </a:lnTo>
                <a:cubicBezTo>
                  <a:pt x="60811" y="155"/>
                  <a:pt x="60422" y="0"/>
                  <a:pt x="60000" y="0"/>
                </a:cubicBezTo>
                <a:cubicBezTo>
                  <a:pt x="59577" y="0"/>
                  <a:pt x="59194" y="155"/>
                  <a:pt x="58838" y="388"/>
                </a:cubicBezTo>
                <a:lnTo>
                  <a:pt x="58827" y="366"/>
                </a:lnTo>
                <a:lnTo>
                  <a:pt x="1716" y="30283"/>
                </a:lnTo>
                <a:cubicBezTo>
                  <a:pt x="1688" y="30294"/>
                  <a:pt x="1661" y="30305"/>
                  <a:pt x="1638" y="30322"/>
                </a:cubicBezTo>
                <a:lnTo>
                  <a:pt x="1555" y="30366"/>
                </a:lnTo>
                <a:lnTo>
                  <a:pt x="1561" y="30388"/>
                </a:lnTo>
                <a:cubicBezTo>
                  <a:pt x="644" y="30994"/>
                  <a:pt x="0" y="32255"/>
                  <a:pt x="0" y="33750"/>
                </a:cubicBezTo>
                <a:cubicBezTo>
                  <a:pt x="0" y="35244"/>
                  <a:pt x="644" y="36505"/>
                  <a:pt x="1561" y="37111"/>
                </a:cubicBezTo>
                <a:lnTo>
                  <a:pt x="1555" y="37133"/>
                </a:lnTo>
                <a:lnTo>
                  <a:pt x="1638" y="37177"/>
                </a:lnTo>
                <a:cubicBezTo>
                  <a:pt x="1661" y="37194"/>
                  <a:pt x="1688" y="37205"/>
                  <a:pt x="1716" y="37216"/>
                </a:cubicBezTo>
                <a:lnTo>
                  <a:pt x="6833" y="39900"/>
                </a:lnTo>
                <a:lnTo>
                  <a:pt x="3377" y="75572"/>
                </a:lnTo>
                <a:cubicBezTo>
                  <a:pt x="1394" y="76694"/>
                  <a:pt x="0" y="79372"/>
                  <a:pt x="0" y="82500"/>
                </a:cubicBezTo>
                <a:cubicBezTo>
                  <a:pt x="0" y="86644"/>
                  <a:pt x="2438" y="90000"/>
                  <a:pt x="5455" y="90000"/>
                </a:cubicBezTo>
                <a:cubicBezTo>
                  <a:pt x="8466" y="90000"/>
                  <a:pt x="10911" y="86644"/>
                  <a:pt x="10911" y="82500"/>
                </a:cubicBezTo>
                <a:cubicBezTo>
                  <a:pt x="10911" y="80088"/>
                  <a:pt x="10066" y="77966"/>
                  <a:pt x="8777" y="76594"/>
                </a:cubicBezTo>
                <a:lnTo>
                  <a:pt x="12072" y="42644"/>
                </a:lnTo>
                <a:lnTo>
                  <a:pt x="21233" y="47444"/>
                </a:lnTo>
                <a:lnTo>
                  <a:pt x="16388" y="100750"/>
                </a:lnTo>
                <a:lnTo>
                  <a:pt x="16433" y="100766"/>
                </a:lnTo>
                <a:cubicBezTo>
                  <a:pt x="16416" y="100927"/>
                  <a:pt x="16361" y="101072"/>
                  <a:pt x="16361" y="101250"/>
                </a:cubicBezTo>
                <a:cubicBezTo>
                  <a:pt x="16361" y="103322"/>
                  <a:pt x="17583" y="105000"/>
                  <a:pt x="19088" y="105000"/>
                </a:cubicBezTo>
                <a:cubicBezTo>
                  <a:pt x="19300" y="105000"/>
                  <a:pt x="19477" y="104911"/>
                  <a:pt x="19672" y="104850"/>
                </a:cubicBezTo>
                <a:lnTo>
                  <a:pt x="19683" y="104911"/>
                </a:lnTo>
                <a:lnTo>
                  <a:pt x="40211" y="97850"/>
                </a:lnTo>
                <a:lnTo>
                  <a:pt x="58366" y="119250"/>
                </a:lnTo>
                <a:lnTo>
                  <a:pt x="58388" y="119200"/>
                </a:lnTo>
                <a:cubicBezTo>
                  <a:pt x="58850" y="119672"/>
                  <a:pt x="59388" y="120000"/>
                  <a:pt x="60000" y="120000"/>
                </a:cubicBezTo>
                <a:cubicBezTo>
                  <a:pt x="60561" y="120000"/>
                  <a:pt x="61050" y="119711"/>
                  <a:pt x="61488" y="119311"/>
                </a:cubicBezTo>
                <a:lnTo>
                  <a:pt x="61511" y="119372"/>
                </a:lnTo>
                <a:lnTo>
                  <a:pt x="82411" y="97816"/>
                </a:lnTo>
                <a:lnTo>
                  <a:pt x="103044" y="104911"/>
                </a:lnTo>
                <a:lnTo>
                  <a:pt x="103055" y="104838"/>
                </a:lnTo>
                <a:cubicBezTo>
                  <a:pt x="103250" y="104900"/>
                  <a:pt x="103433" y="105000"/>
                  <a:pt x="103638" y="105000"/>
                </a:cubicBezTo>
                <a:cubicBezTo>
                  <a:pt x="105144" y="105000"/>
                  <a:pt x="106361" y="103322"/>
                  <a:pt x="106361" y="101250"/>
                </a:cubicBezTo>
                <a:cubicBezTo>
                  <a:pt x="106361" y="101005"/>
                  <a:pt x="106305" y="100794"/>
                  <a:pt x="106277" y="100566"/>
                </a:cubicBezTo>
                <a:lnTo>
                  <a:pt x="106316" y="100555"/>
                </a:lnTo>
                <a:lnTo>
                  <a:pt x="99055" y="47294"/>
                </a:lnTo>
                <a:lnTo>
                  <a:pt x="118288" y="37216"/>
                </a:lnTo>
                <a:cubicBezTo>
                  <a:pt x="118311" y="37205"/>
                  <a:pt x="118338" y="37194"/>
                  <a:pt x="118366" y="37177"/>
                </a:cubicBezTo>
                <a:lnTo>
                  <a:pt x="118444" y="37133"/>
                </a:lnTo>
                <a:lnTo>
                  <a:pt x="118438" y="37111"/>
                </a:lnTo>
                <a:cubicBezTo>
                  <a:pt x="119355" y="36505"/>
                  <a:pt x="120000" y="35244"/>
                  <a:pt x="120000" y="33750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lt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649" name="Shape 649"/>
          <p:cNvSpPr/>
          <p:nvPr/>
        </p:nvSpPr>
        <p:spPr>
          <a:xfrm>
            <a:off x="11793763" y="6488958"/>
            <a:ext cx="998400" cy="1373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372" y="92727"/>
                </a:moveTo>
                <a:lnTo>
                  <a:pt x="29461" y="69583"/>
                </a:lnTo>
                <a:lnTo>
                  <a:pt x="29411" y="69561"/>
                </a:lnTo>
                <a:cubicBezTo>
                  <a:pt x="29750" y="69150"/>
                  <a:pt x="30000" y="68694"/>
                  <a:pt x="30000" y="68183"/>
                </a:cubicBezTo>
                <a:cubicBezTo>
                  <a:pt x="30000" y="66672"/>
                  <a:pt x="28322" y="65455"/>
                  <a:pt x="26250" y="65455"/>
                </a:cubicBezTo>
                <a:lnTo>
                  <a:pt x="18750" y="65455"/>
                </a:lnTo>
                <a:lnTo>
                  <a:pt x="36750" y="48000"/>
                </a:lnTo>
                <a:lnTo>
                  <a:pt x="36700" y="47972"/>
                </a:lnTo>
                <a:cubicBezTo>
                  <a:pt x="37172" y="47516"/>
                  <a:pt x="37500" y="46977"/>
                  <a:pt x="37500" y="46361"/>
                </a:cubicBezTo>
                <a:cubicBezTo>
                  <a:pt x="37500" y="44861"/>
                  <a:pt x="35822" y="43638"/>
                  <a:pt x="33750" y="43638"/>
                </a:cubicBezTo>
                <a:lnTo>
                  <a:pt x="26972" y="43638"/>
                </a:lnTo>
                <a:lnTo>
                  <a:pt x="47488" y="26583"/>
                </a:lnTo>
                <a:lnTo>
                  <a:pt x="47466" y="26566"/>
                </a:lnTo>
                <a:cubicBezTo>
                  <a:pt x="48238" y="26061"/>
                  <a:pt x="48750" y="25355"/>
                  <a:pt x="48750" y="24544"/>
                </a:cubicBezTo>
                <a:cubicBezTo>
                  <a:pt x="48750" y="23038"/>
                  <a:pt x="47072" y="21816"/>
                  <a:pt x="45000" y="21816"/>
                </a:cubicBezTo>
                <a:lnTo>
                  <a:pt x="39050" y="21816"/>
                </a:lnTo>
                <a:lnTo>
                  <a:pt x="60000" y="6583"/>
                </a:lnTo>
                <a:lnTo>
                  <a:pt x="80950" y="21816"/>
                </a:lnTo>
                <a:lnTo>
                  <a:pt x="75000" y="21816"/>
                </a:lnTo>
                <a:cubicBezTo>
                  <a:pt x="72933" y="21816"/>
                  <a:pt x="71250" y="23038"/>
                  <a:pt x="71250" y="24544"/>
                </a:cubicBezTo>
                <a:cubicBezTo>
                  <a:pt x="71250" y="25355"/>
                  <a:pt x="71761" y="26061"/>
                  <a:pt x="72533" y="26566"/>
                </a:cubicBezTo>
                <a:lnTo>
                  <a:pt x="72511" y="26583"/>
                </a:lnTo>
                <a:lnTo>
                  <a:pt x="93022" y="43638"/>
                </a:lnTo>
                <a:lnTo>
                  <a:pt x="86250" y="43638"/>
                </a:lnTo>
                <a:cubicBezTo>
                  <a:pt x="84183" y="43638"/>
                  <a:pt x="82500" y="44861"/>
                  <a:pt x="82500" y="46361"/>
                </a:cubicBezTo>
                <a:cubicBezTo>
                  <a:pt x="82500" y="46977"/>
                  <a:pt x="82827" y="47516"/>
                  <a:pt x="83300" y="47972"/>
                </a:cubicBezTo>
                <a:lnTo>
                  <a:pt x="83250" y="48000"/>
                </a:lnTo>
                <a:lnTo>
                  <a:pt x="101250" y="65455"/>
                </a:lnTo>
                <a:lnTo>
                  <a:pt x="93750" y="65455"/>
                </a:lnTo>
                <a:cubicBezTo>
                  <a:pt x="91683" y="65455"/>
                  <a:pt x="90000" y="66672"/>
                  <a:pt x="90000" y="68183"/>
                </a:cubicBezTo>
                <a:cubicBezTo>
                  <a:pt x="90000" y="68694"/>
                  <a:pt x="90244" y="69150"/>
                  <a:pt x="90588" y="69561"/>
                </a:cubicBezTo>
                <a:lnTo>
                  <a:pt x="90533" y="69583"/>
                </a:lnTo>
                <a:lnTo>
                  <a:pt x="109627" y="92727"/>
                </a:lnTo>
                <a:cubicBezTo>
                  <a:pt x="109627" y="92727"/>
                  <a:pt x="10372" y="92727"/>
                  <a:pt x="10372" y="92727"/>
                </a:cubicBezTo>
                <a:close/>
                <a:moveTo>
                  <a:pt x="67500" y="114544"/>
                </a:moveTo>
                <a:lnTo>
                  <a:pt x="52500" y="114544"/>
                </a:lnTo>
                <a:lnTo>
                  <a:pt x="52500" y="98183"/>
                </a:lnTo>
                <a:lnTo>
                  <a:pt x="67500" y="98183"/>
                </a:lnTo>
                <a:cubicBezTo>
                  <a:pt x="67500" y="98183"/>
                  <a:pt x="67500" y="114544"/>
                  <a:pt x="67500" y="114544"/>
                </a:cubicBezTo>
                <a:close/>
                <a:moveTo>
                  <a:pt x="119411" y="94072"/>
                </a:moveTo>
                <a:lnTo>
                  <a:pt x="119461" y="94050"/>
                </a:lnTo>
                <a:lnTo>
                  <a:pt x="100372" y="70911"/>
                </a:lnTo>
                <a:lnTo>
                  <a:pt x="108750" y="70911"/>
                </a:lnTo>
                <a:cubicBezTo>
                  <a:pt x="110822" y="70911"/>
                  <a:pt x="112500" y="69688"/>
                  <a:pt x="112500" y="68183"/>
                </a:cubicBezTo>
                <a:cubicBezTo>
                  <a:pt x="112500" y="67566"/>
                  <a:pt x="112172" y="67033"/>
                  <a:pt x="111700" y="66572"/>
                </a:cubicBezTo>
                <a:lnTo>
                  <a:pt x="111750" y="66544"/>
                </a:lnTo>
                <a:lnTo>
                  <a:pt x="93750" y="49088"/>
                </a:lnTo>
                <a:lnTo>
                  <a:pt x="101250" y="49088"/>
                </a:lnTo>
                <a:cubicBezTo>
                  <a:pt x="103322" y="49088"/>
                  <a:pt x="105000" y="47872"/>
                  <a:pt x="105000" y="46361"/>
                </a:cubicBezTo>
                <a:cubicBezTo>
                  <a:pt x="105000" y="45555"/>
                  <a:pt x="104488" y="44844"/>
                  <a:pt x="103716" y="44344"/>
                </a:cubicBezTo>
                <a:lnTo>
                  <a:pt x="103738" y="44322"/>
                </a:lnTo>
                <a:lnTo>
                  <a:pt x="83222" y="27272"/>
                </a:lnTo>
                <a:lnTo>
                  <a:pt x="90000" y="27272"/>
                </a:lnTo>
                <a:cubicBezTo>
                  <a:pt x="92072" y="27272"/>
                  <a:pt x="93750" y="26055"/>
                  <a:pt x="93750" y="24544"/>
                </a:cubicBezTo>
                <a:cubicBezTo>
                  <a:pt x="93750" y="23794"/>
                  <a:pt x="93333" y="23111"/>
                  <a:pt x="92650" y="22616"/>
                </a:cubicBezTo>
                <a:lnTo>
                  <a:pt x="62650" y="800"/>
                </a:lnTo>
                <a:cubicBezTo>
                  <a:pt x="61972" y="305"/>
                  <a:pt x="61033" y="0"/>
                  <a:pt x="60000" y="0"/>
                </a:cubicBezTo>
                <a:cubicBezTo>
                  <a:pt x="58966" y="0"/>
                  <a:pt x="58027" y="305"/>
                  <a:pt x="57350" y="800"/>
                </a:cubicBezTo>
                <a:lnTo>
                  <a:pt x="27350" y="22616"/>
                </a:lnTo>
                <a:cubicBezTo>
                  <a:pt x="26672" y="23111"/>
                  <a:pt x="26250" y="23794"/>
                  <a:pt x="26250" y="24544"/>
                </a:cubicBezTo>
                <a:cubicBezTo>
                  <a:pt x="26250" y="26055"/>
                  <a:pt x="27933" y="27272"/>
                  <a:pt x="30000" y="27272"/>
                </a:cubicBezTo>
                <a:lnTo>
                  <a:pt x="36772" y="27272"/>
                </a:lnTo>
                <a:lnTo>
                  <a:pt x="16261" y="44322"/>
                </a:lnTo>
                <a:lnTo>
                  <a:pt x="16283" y="44344"/>
                </a:lnTo>
                <a:cubicBezTo>
                  <a:pt x="15511" y="44844"/>
                  <a:pt x="15000" y="45555"/>
                  <a:pt x="15000" y="46361"/>
                </a:cubicBezTo>
                <a:cubicBezTo>
                  <a:pt x="15000" y="47872"/>
                  <a:pt x="16683" y="49088"/>
                  <a:pt x="18750" y="49088"/>
                </a:cubicBezTo>
                <a:lnTo>
                  <a:pt x="26250" y="49088"/>
                </a:lnTo>
                <a:lnTo>
                  <a:pt x="8250" y="66544"/>
                </a:lnTo>
                <a:lnTo>
                  <a:pt x="8300" y="66572"/>
                </a:lnTo>
                <a:cubicBezTo>
                  <a:pt x="7827" y="67033"/>
                  <a:pt x="7500" y="67566"/>
                  <a:pt x="7500" y="68183"/>
                </a:cubicBezTo>
                <a:cubicBezTo>
                  <a:pt x="7500" y="69688"/>
                  <a:pt x="9183" y="70911"/>
                  <a:pt x="11250" y="70911"/>
                </a:cubicBezTo>
                <a:lnTo>
                  <a:pt x="19627" y="70911"/>
                </a:lnTo>
                <a:lnTo>
                  <a:pt x="533" y="94050"/>
                </a:lnTo>
                <a:lnTo>
                  <a:pt x="588" y="94072"/>
                </a:lnTo>
                <a:cubicBezTo>
                  <a:pt x="244" y="94483"/>
                  <a:pt x="0" y="94938"/>
                  <a:pt x="0" y="95455"/>
                </a:cubicBezTo>
                <a:cubicBezTo>
                  <a:pt x="0" y="96961"/>
                  <a:pt x="1683" y="98183"/>
                  <a:pt x="3750" y="98183"/>
                </a:cubicBezTo>
                <a:lnTo>
                  <a:pt x="45000" y="98183"/>
                </a:lnTo>
                <a:lnTo>
                  <a:pt x="45000" y="117272"/>
                </a:lnTo>
                <a:cubicBezTo>
                  <a:pt x="45000" y="118777"/>
                  <a:pt x="46683" y="120000"/>
                  <a:pt x="48750" y="120000"/>
                </a:cubicBezTo>
                <a:lnTo>
                  <a:pt x="71250" y="120000"/>
                </a:lnTo>
                <a:cubicBezTo>
                  <a:pt x="73322" y="120000"/>
                  <a:pt x="75000" y="118777"/>
                  <a:pt x="75000" y="117272"/>
                </a:cubicBezTo>
                <a:lnTo>
                  <a:pt x="75000" y="98183"/>
                </a:lnTo>
                <a:lnTo>
                  <a:pt x="116250" y="98183"/>
                </a:lnTo>
                <a:cubicBezTo>
                  <a:pt x="118322" y="98183"/>
                  <a:pt x="120000" y="96961"/>
                  <a:pt x="120000" y="95455"/>
                </a:cubicBezTo>
                <a:cubicBezTo>
                  <a:pt x="120000" y="94938"/>
                  <a:pt x="119750" y="94483"/>
                  <a:pt x="119411" y="94072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lt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88627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56" name="Shape 656"/>
          <p:cNvSpPr txBox="1"/>
          <p:nvPr/>
        </p:nvSpPr>
        <p:spPr>
          <a:xfrm>
            <a:off x="6827009" y="1967522"/>
            <a:ext cx="10723631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SUBSCRIBING PLANS</a:t>
            </a:r>
          </a:p>
        </p:txBody>
      </p:sp>
      <p:sp>
        <p:nvSpPr>
          <p:cNvPr id="657" name="Shape 657"/>
          <p:cNvSpPr txBox="1"/>
          <p:nvPr/>
        </p:nvSpPr>
        <p:spPr>
          <a:xfrm>
            <a:off x="9547715" y="1507383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</p:txBody>
      </p:sp>
      <p:sp>
        <p:nvSpPr>
          <p:cNvPr id="658" name="Shape 658"/>
          <p:cNvSpPr/>
          <p:nvPr/>
        </p:nvSpPr>
        <p:spPr>
          <a:xfrm>
            <a:off x="1858292" y="4684869"/>
            <a:ext cx="6361937" cy="7594091"/>
          </a:xfrm>
          <a:prstGeom prst="rect">
            <a:avLst/>
          </a:prstGeom>
          <a:noFill/>
          <a:ln w="381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59" name="Shape 659"/>
          <p:cNvSpPr/>
          <p:nvPr/>
        </p:nvSpPr>
        <p:spPr>
          <a:xfrm>
            <a:off x="9051449" y="4684869"/>
            <a:ext cx="6361937" cy="759409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60" name="Shape 660"/>
          <p:cNvSpPr/>
          <p:nvPr/>
        </p:nvSpPr>
        <p:spPr>
          <a:xfrm>
            <a:off x="16244604" y="4684869"/>
            <a:ext cx="6361937" cy="7594091"/>
          </a:xfrm>
          <a:prstGeom prst="rect">
            <a:avLst/>
          </a:prstGeom>
          <a:noFill/>
          <a:ln w="381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61" name="Shape 661"/>
          <p:cNvSpPr txBox="1"/>
          <p:nvPr/>
        </p:nvSpPr>
        <p:spPr>
          <a:xfrm>
            <a:off x="4897753" y="3197101"/>
            <a:ext cx="14658342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focus.</a:t>
            </a:r>
          </a:p>
        </p:txBody>
      </p:sp>
      <p:sp>
        <p:nvSpPr>
          <p:cNvPr id="662" name="Shape 662"/>
          <p:cNvSpPr txBox="1"/>
          <p:nvPr/>
        </p:nvSpPr>
        <p:spPr>
          <a:xfrm>
            <a:off x="2741807" y="5713616"/>
            <a:ext cx="4547867" cy="7694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E R S O N A L</a:t>
            </a:r>
          </a:p>
        </p:txBody>
      </p:sp>
      <p:sp>
        <p:nvSpPr>
          <p:cNvPr id="663" name="Shape 663"/>
          <p:cNvSpPr txBox="1"/>
          <p:nvPr/>
        </p:nvSpPr>
        <p:spPr>
          <a:xfrm>
            <a:off x="16880551" y="5713616"/>
            <a:ext cx="5153539" cy="7694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ENTERPRISE</a:t>
            </a:r>
          </a:p>
        </p:txBody>
      </p:sp>
      <p:sp>
        <p:nvSpPr>
          <p:cNvPr id="664" name="Shape 664"/>
          <p:cNvSpPr txBox="1"/>
          <p:nvPr/>
        </p:nvSpPr>
        <p:spPr>
          <a:xfrm>
            <a:off x="2741807" y="6752307"/>
            <a:ext cx="4548000" cy="92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5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FREE</a:t>
            </a:r>
          </a:p>
        </p:txBody>
      </p:sp>
      <p:sp>
        <p:nvSpPr>
          <p:cNvPr id="665" name="Shape 665"/>
          <p:cNvSpPr txBox="1"/>
          <p:nvPr/>
        </p:nvSpPr>
        <p:spPr>
          <a:xfrm>
            <a:off x="2585733" y="8186946"/>
            <a:ext cx="4860015" cy="17543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</a:t>
            </a:r>
          </a:p>
        </p:txBody>
      </p:sp>
      <p:sp>
        <p:nvSpPr>
          <p:cNvPr id="666" name="Shape 666"/>
          <p:cNvSpPr txBox="1"/>
          <p:nvPr/>
        </p:nvSpPr>
        <p:spPr>
          <a:xfrm>
            <a:off x="17223168" y="6752307"/>
            <a:ext cx="4548000" cy="92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5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$199/MO</a:t>
            </a:r>
          </a:p>
        </p:txBody>
      </p:sp>
      <p:sp>
        <p:nvSpPr>
          <p:cNvPr id="667" name="Shape 667"/>
          <p:cNvSpPr txBox="1"/>
          <p:nvPr/>
        </p:nvSpPr>
        <p:spPr>
          <a:xfrm>
            <a:off x="17067093" y="8186946"/>
            <a:ext cx="4860015" cy="17543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</a:t>
            </a:r>
          </a:p>
        </p:txBody>
      </p:sp>
      <p:sp>
        <p:nvSpPr>
          <p:cNvPr id="668" name="Shape 668"/>
          <p:cNvSpPr/>
          <p:nvPr/>
        </p:nvSpPr>
        <p:spPr>
          <a:xfrm>
            <a:off x="3064131" y="10502732"/>
            <a:ext cx="3950263" cy="685255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69" name="Shape 669"/>
          <p:cNvSpPr/>
          <p:nvPr/>
        </p:nvSpPr>
        <p:spPr>
          <a:xfrm>
            <a:off x="17521143" y="10502732"/>
            <a:ext cx="3950263" cy="685255"/>
          </a:xfrm>
          <a:prstGeom prst="rect">
            <a:avLst/>
          </a:prstGeom>
          <a:noFill/>
          <a:ln w="12700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70" name="Shape 670"/>
          <p:cNvSpPr txBox="1"/>
          <p:nvPr/>
        </p:nvSpPr>
        <p:spPr>
          <a:xfrm>
            <a:off x="3462612" y="10596786"/>
            <a:ext cx="3106255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LEARN MORE</a:t>
            </a:r>
          </a:p>
        </p:txBody>
      </p:sp>
      <p:sp>
        <p:nvSpPr>
          <p:cNvPr id="671" name="Shape 671"/>
          <p:cNvSpPr txBox="1"/>
          <p:nvPr/>
        </p:nvSpPr>
        <p:spPr>
          <a:xfrm>
            <a:off x="17786615" y="10596786"/>
            <a:ext cx="3416880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LEARN MORE</a:t>
            </a:r>
          </a:p>
        </p:txBody>
      </p:sp>
      <p:sp>
        <p:nvSpPr>
          <p:cNvPr id="672" name="Shape 672"/>
          <p:cNvSpPr txBox="1"/>
          <p:nvPr/>
        </p:nvSpPr>
        <p:spPr>
          <a:xfrm>
            <a:off x="9885393" y="5713616"/>
            <a:ext cx="4547867" cy="7694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0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B U S I N E S S</a:t>
            </a:r>
          </a:p>
        </p:txBody>
      </p:sp>
      <p:sp>
        <p:nvSpPr>
          <p:cNvPr id="673" name="Shape 673"/>
          <p:cNvSpPr txBox="1"/>
          <p:nvPr/>
        </p:nvSpPr>
        <p:spPr>
          <a:xfrm>
            <a:off x="9885393" y="6752308"/>
            <a:ext cx="4548000" cy="923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54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$79/MO</a:t>
            </a:r>
          </a:p>
        </p:txBody>
      </p:sp>
      <p:sp>
        <p:nvSpPr>
          <p:cNvPr id="674" name="Shape 674"/>
          <p:cNvSpPr txBox="1"/>
          <p:nvPr/>
        </p:nvSpPr>
        <p:spPr>
          <a:xfrm>
            <a:off x="9729319" y="8186945"/>
            <a:ext cx="4860015" cy="17543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</a:t>
            </a:r>
          </a:p>
        </p:txBody>
      </p:sp>
      <p:sp>
        <p:nvSpPr>
          <p:cNvPr id="675" name="Shape 675"/>
          <p:cNvSpPr/>
          <p:nvPr/>
        </p:nvSpPr>
        <p:spPr>
          <a:xfrm>
            <a:off x="10180362" y="10502731"/>
            <a:ext cx="3950263" cy="68525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76" name="Shape 676"/>
          <p:cNvSpPr txBox="1"/>
          <p:nvPr/>
        </p:nvSpPr>
        <p:spPr>
          <a:xfrm>
            <a:off x="10445836" y="10596787"/>
            <a:ext cx="3416880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LEARN MORE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Shape 682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9372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83" name="Shape 683"/>
          <p:cNvSpPr txBox="1"/>
          <p:nvPr/>
        </p:nvSpPr>
        <p:spPr>
          <a:xfrm>
            <a:off x="7059631" y="1874341"/>
            <a:ext cx="10249922" cy="21236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WHAT ARE OUR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COMMON SERVICES</a:t>
            </a:r>
          </a:p>
        </p:txBody>
      </p:sp>
      <p:sp>
        <p:nvSpPr>
          <p:cNvPr id="684" name="Shape 684"/>
          <p:cNvSpPr txBox="1"/>
          <p:nvPr/>
        </p:nvSpPr>
        <p:spPr>
          <a:xfrm>
            <a:off x="9459597" y="1446782"/>
            <a:ext cx="541923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</p:txBody>
      </p:sp>
      <p:sp>
        <p:nvSpPr>
          <p:cNvPr id="685" name="Shape 685"/>
          <p:cNvSpPr txBox="1"/>
          <p:nvPr/>
        </p:nvSpPr>
        <p:spPr>
          <a:xfrm>
            <a:off x="4830612" y="4421396"/>
            <a:ext cx="14761417" cy="12797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 their various talents and organize their collectively available skills or resources to achieve specific, declared goals. A company or association of persons can be created at law as</a:t>
            </a:r>
          </a:p>
        </p:txBody>
      </p:sp>
      <p:grpSp>
        <p:nvGrpSpPr>
          <p:cNvPr id="686" name="Shape 686"/>
          <p:cNvGrpSpPr/>
          <p:nvPr/>
        </p:nvGrpSpPr>
        <p:grpSpPr>
          <a:xfrm>
            <a:off x="3407661" y="8704923"/>
            <a:ext cx="1307712" cy="783392"/>
            <a:chOff x="1775548" y="1990598"/>
            <a:chExt cx="621122" cy="372086"/>
          </a:xfrm>
        </p:grpSpPr>
        <p:sp>
          <p:nvSpPr>
            <p:cNvPr id="687" name="Shape 687"/>
            <p:cNvSpPr/>
            <p:nvPr/>
          </p:nvSpPr>
          <p:spPr>
            <a:xfrm>
              <a:off x="1775548" y="1990598"/>
              <a:ext cx="621122" cy="372086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9871" y="119785"/>
                  </a:moveTo>
                  <a:lnTo>
                    <a:pt x="0" y="119785"/>
                  </a:lnTo>
                  <a:lnTo>
                    <a:pt x="0" y="0"/>
                  </a:lnTo>
                  <a:lnTo>
                    <a:pt x="119871" y="0"/>
                  </a:lnTo>
                  <a:lnTo>
                    <a:pt x="119871" y="119785"/>
                  </a:lnTo>
                </a:path>
              </a:pathLst>
            </a:custGeom>
            <a:noFill/>
            <a:ln w="34275" cap="flat" cmpd="sng">
              <a:solidFill>
                <a:srgbClr val="0E0E0E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688" name="Shape 688"/>
            <p:cNvSpPr/>
            <p:nvPr/>
          </p:nvSpPr>
          <p:spPr>
            <a:xfrm>
              <a:off x="1775548" y="1990598"/>
              <a:ext cx="621122" cy="19922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59486" y="119598"/>
                  </a:lnTo>
                  <a:lnTo>
                    <a:pt x="119871" y="0"/>
                  </a:lnTo>
                </a:path>
              </a:pathLst>
            </a:custGeom>
            <a:noFill/>
            <a:ln w="34275" cap="flat" cmpd="sng">
              <a:solidFill>
                <a:srgbClr val="0E0E0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689" name="Shape 689"/>
          <p:cNvGrpSpPr/>
          <p:nvPr/>
        </p:nvGrpSpPr>
        <p:grpSpPr>
          <a:xfrm>
            <a:off x="11542745" y="8529472"/>
            <a:ext cx="1307712" cy="1141166"/>
            <a:chOff x="6885153" y="7021097"/>
            <a:chExt cx="621122" cy="542017"/>
          </a:xfrm>
        </p:grpSpPr>
        <p:cxnSp>
          <p:nvCxnSpPr>
            <p:cNvPr id="690" name="Shape 690"/>
            <p:cNvCxnSpPr/>
            <p:nvPr/>
          </p:nvCxnSpPr>
          <p:spPr>
            <a:xfrm>
              <a:off x="6973050" y="7129503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rgbClr val="0E0E0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Shape 691"/>
            <p:cNvCxnSpPr/>
            <p:nvPr/>
          </p:nvCxnSpPr>
          <p:spPr>
            <a:xfrm>
              <a:off x="6973050" y="7229115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rgbClr val="0E0E0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Shape 692"/>
            <p:cNvCxnSpPr/>
            <p:nvPr/>
          </p:nvCxnSpPr>
          <p:spPr>
            <a:xfrm>
              <a:off x="6973050" y="7328731"/>
              <a:ext cx="442403" cy="2929"/>
            </a:xfrm>
            <a:prstGeom prst="straightConnector1">
              <a:avLst/>
            </a:prstGeom>
            <a:noFill/>
            <a:ln w="34275" cap="flat" cmpd="sng">
              <a:solidFill>
                <a:srgbClr val="0E0E0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93" name="Shape 693"/>
            <p:cNvSpPr/>
            <p:nvPr/>
          </p:nvSpPr>
          <p:spPr>
            <a:xfrm>
              <a:off x="6885153" y="7021097"/>
              <a:ext cx="621122" cy="5420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486" y="93464"/>
                  </a:moveTo>
                  <a:lnTo>
                    <a:pt x="119871" y="93464"/>
                  </a:lnTo>
                  <a:lnTo>
                    <a:pt x="119871" y="0"/>
                  </a:lnTo>
                  <a:lnTo>
                    <a:pt x="0" y="0"/>
                  </a:lnTo>
                  <a:lnTo>
                    <a:pt x="0" y="93464"/>
                  </a:lnTo>
                  <a:lnTo>
                    <a:pt x="32633" y="93464"/>
                  </a:lnTo>
                  <a:lnTo>
                    <a:pt x="32633" y="119852"/>
                  </a:lnTo>
                  <a:lnTo>
                    <a:pt x="59486" y="93464"/>
                  </a:lnTo>
                </a:path>
              </a:pathLst>
            </a:custGeom>
            <a:noFill/>
            <a:ln w="34275" cap="flat" cmpd="sng">
              <a:solidFill>
                <a:srgbClr val="0E0E0E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grpSp>
        <p:nvGrpSpPr>
          <p:cNvPr id="694" name="Shape 694"/>
          <p:cNvGrpSpPr/>
          <p:nvPr/>
        </p:nvGrpSpPr>
        <p:grpSpPr>
          <a:xfrm>
            <a:off x="19807754" y="8384560"/>
            <a:ext cx="1054803" cy="1350893"/>
            <a:chOff x="8218224" y="8245764"/>
            <a:chExt cx="500997" cy="641631"/>
          </a:xfrm>
        </p:grpSpPr>
        <p:cxnSp>
          <p:nvCxnSpPr>
            <p:cNvPr id="695" name="Shape 695"/>
            <p:cNvCxnSpPr/>
            <p:nvPr/>
          </p:nvCxnSpPr>
          <p:spPr>
            <a:xfrm>
              <a:off x="8218224" y="8245764"/>
              <a:ext cx="2929" cy="641631"/>
            </a:xfrm>
            <a:prstGeom prst="straightConnector1">
              <a:avLst/>
            </a:prstGeom>
            <a:noFill/>
            <a:ln w="34275" cap="flat" cmpd="sng">
              <a:solidFill>
                <a:srgbClr val="0E0E0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96" name="Shape 696"/>
            <p:cNvSpPr/>
            <p:nvPr/>
          </p:nvSpPr>
          <p:spPr>
            <a:xfrm>
              <a:off x="8411592" y="8310220"/>
              <a:ext cx="307629" cy="2871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3017" y="0"/>
                  </a:moveTo>
                  <a:lnTo>
                    <a:pt x="0" y="20508"/>
                  </a:lnTo>
                  <a:lnTo>
                    <a:pt x="0" y="119722"/>
                  </a:lnTo>
                  <a:lnTo>
                    <a:pt x="119741" y="119722"/>
                  </a:lnTo>
                  <a:lnTo>
                    <a:pt x="96465" y="70115"/>
                  </a:lnTo>
                  <a:lnTo>
                    <a:pt x="119741" y="20508"/>
                  </a:lnTo>
                  <a:lnTo>
                    <a:pt x="0" y="20508"/>
                  </a:lnTo>
                </a:path>
              </a:pathLst>
            </a:custGeom>
            <a:noFill/>
            <a:ln w="34275" cap="flat" cmpd="sng">
              <a:solidFill>
                <a:srgbClr val="0E0E0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697" name="Shape 697"/>
            <p:cNvSpPr/>
            <p:nvPr/>
          </p:nvSpPr>
          <p:spPr>
            <a:xfrm>
              <a:off x="8218224" y="8310220"/>
              <a:ext cx="251964" cy="23731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1653" y="119665"/>
                  </a:moveTo>
                  <a:lnTo>
                    <a:pt x="0" y="119665"/>
                  </a:lnTo>
                  <a:lnTo>
                    <a:pt x="0" y="0"/>
                  </a:lnTo>
                  <a:lnTo>
                    <a:pt x="119685" y="0"/>
                  </a:lnTo>
                  <a:lnTo>
                    <a:pt x="119685" y="24735"/>
                  </a:lnTo>
                </a:path>
              </a:pathLst>
            </a:custGeom>
            <a:noFill/>
            <a:ln w="34275" cap="flat" cmpd="sng">
              <a:solidFill>
                <a:srgbClr val="0E0E0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</p:grpSp>
      <p:sp>
        <p:nvSpPr>
          <p:cNvPr id="698" name="Shape 698"/>
          <p:cNvSpPr txBox="1"/>
          <p:nvPr/>
        </p:nvSpPr>
        <p:spPr>
          <a:xfrm>
            <a:off x="1663903" y="10899042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</a:t>
            </a:r>
          </a:p>
        </p:txBody>
      </p:sp>
      <p:sp>
        <p:nvSpPr>
          <p:cNvPr id="699" name="Shape 699"/>
          <p:cNvSpPr txBox="1"/>
          <p:nvPr/>
        </p:nvSpPr>
        <p:spPr>
          <a:xfrm>
            <a:off x="1560966" y="10166782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700" name="Shape 700"/>
          <p:cNvSpPr txBox="1"/>
          <p:nvPr/>
        </p:nvSpPr>
        <p:spPr>
          <a:xfrm>
            <a:off x="9839843" y="10899042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</a:t>
            </a:r>
          </a:p>
        </p:txBody>
      </p:sp>
      <p:sp>
        <p:nvSpPr>
          <p:cNvPr id="701" name="Shape 701"/>
          <p:cNvSpPr txBox="1"/>
          <p:nvPr/>
        </p:nvSpPr>
        <p:spPr>
          <a:xfrm>
            <a:off x="9736907" y="10166782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702" name="Shape 702"/>
          <p:cNvSpPr txBox="1"/>
          <p:nvPr/>
        </p:nvSpPr>
        <p:spPr>
          <a:xfrm>
            <a:off x="17944004" y="10899042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</a:t>
            </a:r>
          </a:p>
        </p:txBody>
      </p:sp>
      <p:sp>
        <p:nvSpPr>
          <p:cNvPr id="703" name="Shape 703"/>
          <p:cNvSpPr txBox="1"/>
          <p:nvPr/>
        </p:nvSpPr>
        <p:spPr>
          <a:xfrm>
            <a:off x="17841068" y="10166782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cxnSp>
        <p:nvCxnSpPr>
          <p:cNvPr id="704" name="Shape 704"/>
          <p:cNvCxnSpPr/>
          <p:nvPr/>
        </p:nvCxnSpPr>
        <p:spPr>
          <a:xfrm>
            <a:off x="8475447" y="6858000"/>
            <a:ext cx="7091742" cy="0"/>
          </a:xfrm>
          <a:prstGeom prst="straightConnector1">
            <a:avLst/>
          </a:prstGeom>
          <a:noFill/>
          <a:ln w="952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/>
          <p:nvPr/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chemeClr val="lt1">
              <a:alpha val="8470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48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1" name="Shape 711"/>
          <p:cNvSpPr/>
          <p:nvPr/>
        </p:nvSpPr>
        <p:spPr>
          <a:xfrm rot="-5400000">
            <a:off x="2541903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2" name="Shape 712"/>
          <p:cNvSpPr/>
          <p:nvPr/>
        </p:nvSpPr>
        <p:spPr>
          <a:xfrm rot="-5400000">
            <a:off x="6465503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3" name="Shape 713"/>
          <p:cNvSpPr/>
          <p:nvPr/>
        </p:nvSpPr>
        <p:spPr>
          <a:xfrm rot="-5400000">
            <a:off x="10389103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4" name="Shape 714"/>
          <p:cNvSpPr/>
          <p:nvPr/>
        </p:nvSpPr>
        <p:spPr>
          <a:xfrm rot="-5400000">
            <a:off x="14312702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5" name="Shape 715"/>
          <p:cNvSpPr/>
          <p:nvPr/>
        </p:nvSpPr>
        <p:spPr>
          <a:xfrm rot="-5400000">
            <a:off x="18236302" y="5044296"/>
            <a:ext cx="3657600" cy="3273313"/>
          </a:xfrm>
          <a:prstGeom prst="hexagon">
            <a:avLst>
              <a:gd name="adj" fmla="val 25000"/>
              <a:gd name="vf" fmla="val 115470"/>
            </a:avLst>
          </a:prstGeom>
          <a:noFill/>
          <a:ln w="28575" cap="flat" cmpd="sng">
            <a:solidFill>
              <a:srgbClr val="0E0E0E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6" name="Shape 716"/>
          <p:cNvSpPr txBox="1"/>
          <p:nvPr/>
        </p:nvSpPr>
        <p:spPr>
          <a:xfrm>
            <a:off x="7444671" y="1965741"/>
            <a:ext cx="9517348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DIAGRAM SECTION</a:t>
            </a:r>
          </a:p>
        </p:txBody>
      </p:sp>
      <p:sp>
        <p:nvSpPr>
          <p:cNvPr id="717" name="Shape 717"/>
          <p:cNvSpPr txBox="1"/>
          <p:nvPr/>
        </p:nvSpPr>
        <p:spPr>
          <a:xfrm>
            <a:off x="9516185" y="1505604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SzPct val="25000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</p:txBody>
      </p:sp>
      <p:sp>
        <p:nvSpPr>
          <p:cNvPr id="718" name="Shape 718"/>
          <p:cNvSpPr txBox="1"/>
          <p:nvPr/>
        </p:nvSpPr>
        <p:spPr>
          <a:xfrm>
            <a:off x="4866221" y="3195322"/>
            <a:ext cx="14658342" cy="8642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focus.</a:t>
            </a:r>
          </a:p>
        </p:txBody>
      </p:sp>
      <p:sp>
        <p:nvSpPr>
          <p:cNvPr id="719" name="Shape 719"/>
          <p:cNvSpPr txBox="1"/>
          <p:nvPr/>
        </p:nvSpPr>
        <p:spPr>
          <a:xfrm>
            <a:off x="3347744" y="9101250"/>
            <a:ext cx="2037736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ONE</a:t>
            </a:r>
          </a:p>
        </p:txBody>
      </p:sp>
      <p:sp>
        <p:nvSpPr>
          <p:cNvPr id="720" name="Shape 720"/>
          <p:cNvSpPr txBox="1"/>
          <p:nvPr/>
        </p:nvSpPr>
        <p:spPr>
          <a:xfrm>
            <a:off x="2542752" y="9845759"/>
            <a:ext cx="3656749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en-US" sz="2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Entrepreneurial activities differ substantially depending on the type of </a:t>
            </a:r>
          </a:p>
        </p:txBody>
      </p:sp>
      <p:sp>
        <p:nvSpPr>
          <p:cNvPr id="721" name="Shape 721"/>
          <p:cNvSpPr txBox="1"/>
          <p:nvPr/>
        </p:nvSpPr>
        <p:spPr>
          <a:xfrm>
            <a:off x="7274300" y="9101250"/>
            <a:ext cx="2097048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TWO</a:t>
            </a:r>
          </a:p>
        </p:txBody>
      </p:sp>
      <p:sp>
        <p:nvSpPr>
          <p:cNvPr id="722" name="Shape 722"/>
          <p:cNvSpPr txBox="1"/>
          <p:nvPr/>
        </p:nvSpPr>
        <p:spPr>
          <a:xfrm>
            <a:off x="6498964" y="9845759"/>
            <a:ext cx="3656749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en-US" sz="2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Entrepreneurial activities differ substantially depending on the type of </a:t>
            </a:r>
          </a:p>
        </p:txBody>
      </p:sp>
      <p:sp>
        <p:nvSpPr>
          <p:cNvPr id="723" name="Shape 723"/>
          <p:cNvSpPr txBox="1"/>
          <p:nvPr/>
        </p:nvSpPr>
        <p:spPr>
          <a:xfrm>
            <a:off x="11050174" y="9101250"/>
            <a:ext cx="2457724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THREE</a:t>
            </a:r>
          </a:p>
        </p:txBody>
      </p:sp>
      <p:sp>
        <p:nvSpPr>
          <p:cNvPr id="724" name="Shape 724"/>
          <p:cNvSpPr txBox="1"/>
          <p:nvPr/>
        </p:nvSpPr>
        <p:spPr>
          <a:xfrm>
            <a:off x="10455175" y="9845759"/>
            <a:ext cx="3656749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en-US" sz="2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Entrepreneurial activities differ substantially depending on the type of </a:t>
            </a:r>
          </a:p>
        </p:txBody>
      </p:sp>
      <p:sp>
        <p:nvSpPr>
          <p:cNvPr id="725" name="Shape 725"/>
          <p:cNvSpPr txBox="1"/>
          <p:nvPr/>
        </p:nvSpPr>
        <p:spPr>
          <a:xfrm>
            <a:off x="15104165" y="9101250"/>
            <a:ext cx="2262158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FOUR</a:t>
            </a:r>
          </a:p>
        </p:txBody>
      </p:sp>
      <p:sp>
        <p:nvSpPr>
          <p:cNvPr id="726" name="Shape 726"/>
          <p:cNvSpPr txBox="1"/>
          <p:nvPr/>
        </p:nvSpPr>
        <p:spPr>
          <a:xfrm>
            <a:off x="14411385" y="9845759"/>
            <a:ext cx="3656749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en-US" sz="2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Entrepreneurial activities differ substantially depending on the type of. </a:t>
            </a:r>
          </a:p>
        </p:txBody>
      </p:sp>
      <p:sp>
        <p:nvSpPr>
          <p:cNvPr id="727" name="Shape 727"/>
          <p:cNvSpPr txBox="1"/>
          <p:nvPr/>
        </p:nvSpPr>
        <p:spPr>
          <a:xfrm>
            <a:off x="19155756" y="9101250"/>
            <a:ext cx="2071401" cy="4616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FIVE</a:t>
            </a:r>
          </a:p>
        </p:txBody>
      </p:sp>
      <p:sp>
        <p:nvSpPr>
          <p:cNvPr id="728" name="Shape 728"/>
          <p:cNvSpPr txBox="1"/>
          <p:nvPr/>
        </p:nvSpPr>
        <p:spPr>
          <a:xfrm>
            <a:off x="18367596" y="9845759"/>
            <a:ext cx="3656749" cy="246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67000"/>
              </a:lnSpc>
              <a:spcBef>
                <a:spcPts val="0"/>
              </a:spcBef>
              <a:buSzPct val="25000"/>
              <a:buNone/>
            </a:pPr>
            <a:r>
              <a:rPr lang="en-US" sz="220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Entrepreneurial activities differ substantially depending on the type of. </a:t>
            </a:r>
          </a:p>
        </p:txBody>
      </p:sp>
      <p:sp>
        <p:nvSpPr>
          <p:cNvPr id="729" name="Shape 729"/>
          <p:cNvSpPr/>
          <p:nvPr/>
        </p:nvSpPr>
        <p:spPr>
          <a:xfrm>
            <a:off x="3945917" y="6202389"/>
            <a:ext cx="924298" cy="9242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544" y="98183"/>
                </a:moveTo>
                <a:cubicBezTo>
                  <a:pt x="114544" y="101194"/>
                  <a:pt x="112100" y="103638"/>
                  <a:pt x="109088" y="103638"/>
                </a:cubicBezTo>
                <a:lnTo>
                  <a:pt x="10911" y="103638"/>
                </a:lnTo>
                <a:cubicBezTo>
                  <a:pt x="7900" y="103638"/>
                  <a:pt x="5455" y="101194"/>
                  <a:pt x="5455" y="98183"/>
                </a:cubicBezTo>
                <a:lnTo>
                  <a:pt x="5455" y="32727"/>
                </a:lnTo>
                <a:cubicBezTo>
                  <a:pt x="5455" y="29716"/>
                  <a:pt x="7900" y="27272"/>
                  <a:pt x="10911" y="27272"/>
                </a:cubicBezTo>
                <a:lnTo>
                  <a:pt x="109088" y="27272"/>
                </a:lnTo>
                <a:cubicBezTo>
                  <a:pt x="112100" y="27272"/>
                  <a:pt x="114544" y="29716"/>
                  <a:pt x="114544" y="32727"/>
                </a:cubicBezTo>
                <a:cubicBezTo>
                  <a:pt x="114544" y="32727"/>
                  <a:pt x="114544" y="98183"/>
                  <a:pt x="114544" y="98183"/>
                </a:cubicBezTo>
                <a:close/>
                <a:moveTo>
                  <a:pt x="109088" y="21816"/>
                </a:moveTo>
                <a:lnTo>
                  <a:pt x="69311" y="21816"/>
                </a:lnTo>
                <a:lnTo>
                  <a:pt x="80422" y="10705"/>
                </a:lnTo>
                <a:cubicBezTo>
                  <a:pt x="80872" y="10827"/>
                  <a:pt x="81333" y="10911"/>
                  <a:pt x="81816" y="10911"/>
                </a:cubicBezTo>
                <a:cubicBezTo>
                  <a:pt x="84827" y="10911"/>
                  <a:pt x="87272" y="8466"/>
                  <a:pt x="87272" y="5455"/>
                </a:cubicBezTo>
                <a:cubicBezTo>
                  <a:pt x="87272" y="2444"/>
                  <a:pt x="84827" y="0"/>
                  <a:pt x="81816" y="0"/>
                </a:cubicBezTo>
                <a:cubicBezTo>
                  <a:pt x="78805" y="0"/>
                  <a:pt x="76361" y="2444"/>
                  <a:pt x="76361" y="5455"/>
                </a:cubicBezTo>
                <a:cubicBezTo>
                  <a:pt x="76361" y="5938"/>
                  <a:pt x="76450" y="6405"/>
                  <a:pt x="76566" y="6850"/>
                </a:cubicBezTo>
                <a:lnTo>
                  <a:pt x="61600" y="21816"/>
                </a:lnTo>
                <a:lnTo>
                  <a:pt x="58405" y="21816"/>
                </a:lnTo>
                <a:lnTo>
                  <a:pt x="43433" y="6850"/>
                </a:lnTo>
                <a:cubicBezTo>
                  <a:pt x="43550" y="6405"/>
                  <a:pt x="43638" y="5938"/>
                  <a:pt x="43638" y="5455"/>
                </a:cubicBezTo>
                <a:cubicBezTo>
                  <a:pt x="43638" y="2444"/>
                  <a:pt x="41194" y="0"/>
                  <a:pt x="38183" y="0"/>
                </a:cubicBezTo>
                <a:cubicBezTo>
                  <a:pt x="35172" y="0"/>
                  <a:pt x="32727" y="2444"/>
                  <a:pt x="32727" y="5455"/>
                </a:cubicBezTo>
                <a:cubicBezTo>
                  <a:pt x="32727" y="8466"/>
                  <a:pt x="35172" y="10911"/>
                  <a:pt x="38183" y="10911"/>
                </a:cubicBezTo>
                <a:cubicBezTo>
                  <a:pt x="38666" y="10911"/>
                  <a:pt x="39127" y="10827"/>
                  <a:pt x="39577" y="10705"/>
                </a:cubicBezTo>
                <a:lnTo>
                  <a:pt x="50688" y="21816"/>
                </a:lnTo>
                <a:lnTo>
                  <a:pt x="10911" y="21816"/>
                </a:lnTo>
                <a:cubicBezTo>
                  <a:pt x="4883" y="21816"/>
                  <a:pt x="0" y="26700"/>
                  <a:pt x="0" y="32727"/>
                </a:cubicBezTo>
                <a:lnTo>
                  <a:pt x="0" y="98183"/>
                </a:lnTo>
                <a:cubicBezTo>
                  <a:pt x="0" y="104205"/>
                  <a:pt x="4883" y="109094"/>
                  <a:pt x="10911" y="109094"/>
                </a:cubicBezTo>
                <a:lnTo>
                  <a:pt x="21816" y="109094"/>
                </a:lnTo>
                <a:lnTo>
                  <a:pt x="21816" y="117272"/>
                </a:lnTo>
                <a:cubicBezTo>
                  <a:pt x="21816" y="118783"/>
                  <a:pt x="23038" y="120000"/>
                  <a:pt x="24544" y="120000"/>
                </a:cubicBezTo>
                <a:cubicBezTo>
                  <a:pt x="26050" y="120000"/>
                  <a:pt x="27272" y="118783"/>
                  <a:pt x="27272" y="117272"/>
                </a:cubicBezTo>
                <a:lnTo>
                  <a:pt x="27272" y="114544"/>
                </a:lnTo>
                <a:lnTo>
                  <a:pt x="92727" y="114544"/>
                </a:lnTo>
                <a:lnTo>
                  <a:pt x="92727" y="117272"/>
                </a:lnTo>
                <a:cubicBezTo>
                  <a:pt x="92727" y="118783"/>
                  <a:pt x="93950" y="120000"/>
                  <a:pt x="95455" y="120000"/>
                </a:cubicBezTo>
                <a:cubicBezTo>
                  <a:pt x="96961" y="120000"/>
                  <a:pt x="98183" y="118783"/>
                  <a:pt x="98183" y="117272"/>
                </a:cubicBezTo>
                <a:lnTo>
                  <a:pt x="98183" y="109094"/>
                </a:lnTo>
                <a:lnTo>
                  <a:pt x="109088" y="109094"/>
                </a:lnTo>
                <a:cubicBezTo>
                  <a:pt x="115116" y="109094"/>
                  <a:pt x="120000" y="104205"/>
                  <a:pt x="120000" y="98183"/>
                </a:cubicBezTo>
                <a:lnTo>
                  <a:pt x="120000" y="32727"/>
                </a:lnTo>
                <a:cubicBezTo>
                  <a:pt x="120000" y="26700"/>
                  <a:pt x="115116" y="21816"/>
                  <a:pt x="109088" y="21816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730" name="Shape 730"/>
          <p:cNvSpPr/>
          <p:nvPr/>
        </p:nvSpPr>
        <p:spPr>
          <a:xfrm>
            <a:off x="7837886" y="6373064"/>
            <a:ext cx="924298" cy="50416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9088" y="100000"/>
                </a:moveTo>
                <a:cubicBezTo>
                  <a:pt x="109088" y="105527"/>
                  <a:pt x="106644" y="110000"/>
                  <a:pt x="103638" y="110000"/>
                </a:cubicBezTo>
                <a:lnTo>
                  <a:pt x="10911" y="110000"/>
                </a:lnTo>
                <a:cubicBezTo>
                  <a:pt x="7900" y="110000"/>
                  <a:pt x="5455" y="105527"/>
                  <a:pt x="5455" y="100000"/>
                </a:cubicBezTo>
                <a:lnTo>
                  <a:pt x="5455" y="20000"/>
                </a:lnTo>
                <a:cubicBezTo>
                  <a:pt x="5455" y="14483"/>
                  <a:pt x="7900" y="10000"/>
                  <a:pt x="10911" y="10000"/>
                </a:cubicBezTo>
                <a:lnTo>
                  <a:pt x="103638" y="10000"/>
                </a:lnTo>
                <a:cubicBezTo>
                  <a:pt x="106644" y="10000"/>
                  <a:pt x="109088" y="14483"/>
                  <a:pt x="109088" y="20000"/>
                </a:cubicBezTo>
                <a:cubicBezTo>
                  <a:pt x="109088" y="20000"/>
                  <a:pt x="109088" y="100000"/>
                  <a:pt x="109088" y="100000"/>
                </a:cubicBezTo>
                <a:close/>
                <a:moveTo>
                  <a:pt x="114544" y="40000"/>
                </a:moveTo>
                <a:lnTo>
                  <a:pt x="114544" y="20000"/>
                </a:lnTo>
                <a:cubicBezTo>
                  <a:pt x="114544" y="8955"/>
                  <a:pt x="109661" y="0"/>
                  <a:pt x="103638" y="0"/>
                </a:cubicBezTo>
                <a:lnTo>
                  <a:pt x="10911" y="0"/>
                </a:lnTo>
                <a:cubicBezTo>
                  <a:pt x="4883" y="0"/>
                  <a:pt x="0" y="8955"/>
                  <a:pt x="0" y="20000"/>
                </a:cubicBezTo>
                <a:lnTo>
                  <a:pt x="0" y="100000"/>
                </a:lnTo>
                <a:cubicBezTo>
                  <a:pt x="0" y="111050"/>
                  <a:pt x="4883" y="120000"/>
                  <a:pt x="10911" y="120000"/>
                </a:cubicBezTo>
                <a:lnTo>
                  <a:pt x="103638" y="120000"/>
                </a:lnTo>
                <a:cubicBezTo>
                  <a:pt x="109661" y="120000"/>
                  <a:pt x="114544" y="111050"/>
                  <a:pt x="114544" y="100000"/>
                </a:cubicBezTo>
                <a:lnTo>
                  <a:pt x="114544" y="80000"/>
                </a:lnTo>
                <a:cubicBezTo>
                  <a:pt x="117555" y="80000"/>
                  <a:pt x="120000" y="75527"/>
                  <a:pt x="120000" y="70000"/>
                </a:cubicBezTo>
                <a:lnTo>
                  <a:pt x="120000" y="50000"/>
                </a:lnTo>
                <a:cubicBezTo>
                  <a:pt x="120000" y="44483"/>
                  <a:pt x="117555" y="40000"/>
                  <a:pt x="114544" y="40000"/>
                </a:cubicBezTo>
                <a:moveTo>
                  <a:pt x="10911" y="100000"/>
                </a:moveTo>
                <a:lnTo>
                  <a:pt x="38183" y="100000"/>
                </a:lnTo>
                <a:lnTo>
                  <a:pt x="38183" y="20000"/>
                </a:lnTo>
                <a:lnTo>
                  <a:pt x="10911" y="20000"/>
                </a:lnTo>
                <a:cubicBezTo>
                  <a:pt x="10911" y="20000"/>
                  <a:pt x="10911" y="100000"/>
                  <a:pt x="10911" y="100000"/>
                </a:cubicBezTo>
                <a:close/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731" name="Shape 731"/>
          <p:cNvSpPr/>
          <p:nvPr/>
        </p:nvSpPr>
        <p:spPr>
          <a:xfrm>
            <a:off x="11839114" y="6165017"/>
            <a:ext cx="672218" cy="9242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2500" y="111783"/>
                </a:moveTo>
                <a:cubicBezTo>
                  <a:pt x="82500" y="113294"/>
                  <a:pt x="80811" y="114511"/>
                  <a:pt x="78727" y="114511"/>
                </a:cubicBezTo>
                <a:cubicBezTo>
                  <a:pt x="77650" y="114511"/>
                  <a:pt x="76688" y="114177"/>
                  <a:pt x="76000" y="113650"/>
                </a:cubicBezTo>
                <a:lnTo>
                  <a:pt x="75983" y="113661"/>
                </a:lnTo>
                <a:lnTo>
                  <a:pt x="75000" y="113011"/>
                </a:lnTo>
                <a:lnTo>
                  <a:pt x="75000" y="6977"/>
                </a:lnTo>
                <a:lnTo>
                  <a:pt x="76100" y="6255"/>
                </a:lnTo>
                <a:lnTo>
                  <a:pt x="76111" y="6261"/>
                </a:lnTo>
                <a:cubicBezTo>
                  <a:pt x="76788" y="5788"/>
                  <a:pt x="77711" y="5483"/>
                  <a:pt x="78727" y="5483"/>
                </a:cubicBezTo>
                <a:cubicBezTo>
                  <a:pt x="80811" y="5483"/>
                  <a:pt x="82500" y="6711"/>
                  <a:pt x="82500" y="8216"/>
                </a:cubicBezTo>
                <a:cubicBezTo>
                  <a:pt x="82500" y="8216"/>
                  <a:pt x="82500" y="111783"/>
                  <a:pt x="82500" y="111783"/>
                </a:cubicBezTo>
                <a:close/>
                <a:moveTo>
                  <a:pt x="67500" y="108044"/>
                </a:moveTo>
                <a:lnTo>
                  <a:pt x="30000" y="83211"/>
                </a:lnTo>
                <a:lnTo>
                  <a:pt x="30000" y="36705"/>
                </a:lnTo>
                <a:lnTo>
                  <a:pt x="31677" y="35594"/>
                </a:lnTo>
                <a:lnTo>
                  <a:pt x="31661" y="35588"/>
                </a:lnTo>
                <a:lnTo>
                  <a:pt x="67500" y="11927"/>
                </a:lnTo>
                <a:cubicBezTo>
                  <a:pt x="67500" y="11927"/>
                  <a:pt x="67500" y="108044"/>
                  <a:pt x="67500" y="108044"/>
                </a:cubicBezTo>
                <a:close/>
                <a:moveTo>
                  <a:pt x="22500" y="81377"/>
                </a:moveTo>
                <a:cubicBezTo>
                  <a:pt x="13938" y="79355"/>
                  <a:pt x="7500" y="70555"/>
                  <a:pt x="7500" y="60000"/>
                </a:cubicBezTo>
                <a:cubicBezTo>
                  <a:pt x="7500" y="49444"/>
                  <a:pt x="13938" y="40638"/>
                  <a:pt x="22500" y="38622"/>
                </a:cubicBezTo>
                <a:cubicBezTo>
                  <a:pt x="22500" y="38622"/>
                  <a:pt x="22500" y="81377"/>
                  <a:pt x="22500" y="81377"/>
                </a:cubicBezTo>
                <a:close/>
                <a:moveTo>
                  <a:pt x="90044" y="8177"/>
                </a:moveTo>
                <a:cubicBezTo>
                  <a:pt x="90044" y="3655"/>
                  <a:pt x="84983" y="0"/>
                  <a:pt x="78744" y="0"/>
                </a:cubicBezTo>
                <a:cubicBezTo>
                  <a:pt x="75550" y="0"/>
                  <a:pt x="72683" y="966"/>
                  <a:pt x="70627" y="2505"/>
                </a:cubicBezTo>
                <a:lnTo>
                  <a:pt x="24755" y="32805"/>
                </a:lnTo>
                <a:cubicBezTo>
                  <a:pt x="10955" y="33611"/>
                  <a:pt x="0" y="45461"/>
                  <a:pt x="0" y="60000"/>
                </a:cubicBezTo>
                <a:cubicBezTo>
                  <a:pt x="0" y="74583"/>
                  <a:pt x="11027" y="86461"/>
                  <a:pt x="24894" y="87200"/>
                </a:cubicBezTo>
                <a:lnTo>
                  <a:pt x="70627" y="117488"/>
                </a:lnTo>
                <a:cubicBezTo>
                  <a:pt x="72683" y="119033"/>
                  <a:pt x="75550" y="120000"/>
                  <a:pt x="78744" y="120000"/>
                </a:cubicBezTo>
                <a:cubicBezTo>
                  <a:pt x="84983" y="120000"/>
                  <a:pt x="90044" y="116338"/>
                  <a:pt x="90044" y="111827"/>
                </a:cubicBezTo>
                <a:cubicBezTo>
                  <a:pt x="90044" y="111722"/>
                  <a:pt x="90005" y="111622"/>
                  <a:pt x="90000" y="111516"/>
                </a:cubicBezTo>
                <a:lnTo>
                  <a:pt x="90000" y="8483"/>
                </a:lnTo>
                <a:cubicBezTo>
                  <a:pt x="90005" y="8377"/>
                  <a:pt x="90044" y="8277"/>
                  <a:pt x="90044" y="8177"/>
                </a:cubicBezTo>
                <a:moveTo>
                  <a:pt x="101250" y="43638"/>
                </a:moveTo>
                <a:cubicBezTo>
                  <a:pt x="99177" y="43638"/>
                  <a:pt x="97500" y="44855"/>
                  <a:pt x="97500" y="46361"/>
                </a:cubicBezTo>
                <a:cubicBezTo>
                  <a:pt x="97500" y="47872"/>
                  <a:pt x="99177" y="49088"/>
                  <a:pt x="101250" y="49088"/>
                </a:cubicBezTo>
                <a:cubicBezTo>
                  <a:pt x="107466" y="49088"/>
                  <a:pt x="112500" y="53977"/>
                  <a:pt x="112500" y="60000"/>
                </a:cubicBezTo>
                <a:cubicBezTo>
                  <a:pt x="112500" y="66022"/>
                  <a:pt x="107466" y="70911"/>
                  <a:pt x="101250" y="70911"/>
                </a:cubicBezTo>
                <a:cubicBezTo>
                  <a:pt x="99177" y="70911"/>
                  <a:pt x="97500" y="72127"/>
                  <a:pt x="97500" y="73638"/>
                </a:cubicBezTo>
                <a:cubicBezTo>
                  <a:pt x="97500" y="75144"/>
                  <a:pt x="99177" y="76361"/>
                  <a:pt x="101250" y="76361"/>
                </a:cubicBezTo>
                <a:cubicBezTo>
                  <a:pt x="111605" y="76361"/>
                  <a:pt x="120000" y="69033"/>
                  <a:pt x="120000" y="60000"/>
                </a:cubicBezTo>
                <a:cubicBezTo>
                  <a:pt x="120000" y="50961"/>
                  <a:pt x="111605" y="43638"/>
                  <a:pt x="101250" y="43638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732" name="Shape 732"/>
          <p:cNvSpPr/>
          <p:nvPr/>
        </p:nvSpPr>
        <p:spPr>
          <a:xfrm>
            <a:off x="15645850" y="6254935"/>
            <a:ext cx="924298" cy="75624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3200" y="113333"/>
                </a:moveTo>
                <a:lnTo>
                  <a:pt x="60000" y="75122"/>
                </a:lnTo>
                <a:lnTo>
                  <a:pt x="86794" y="113333"/>
                </a:lnTo>
                <a:cubicBezTo>
                  <a:pt x="86794" y="113333"/>
                  <a:pt x="33200" y="113333"/>
                  <a:pt x="33200" y="113333"/>
                </a:cubicBezTo>
                <a:close/>
                <a:moveTo>
                  <a:pt x="94794" y="114500"/>
                </a:moveTo>
                <a:lnTo>
                  <a:pt x="62066" y="67833"/>
                </a:lnTo>
                <a:lnTo>
                  <a:pt x="62044" y="67855"/>
                </a:lnTo>
                <a:cubicBezTo>
                  <a:pt x="61544" y="67144"/>
                  <a:pt x="60827" y="66666"/>
                  <a:pt x="60000" y="66666"/>
                </a:cubicBezTo>
                <a:cubicBezTo>
                  <a:pt x="59172" y="66666"/>
                  <a:pt x="58450" y="67144"/>
                  <a:pt x="57955" y="67855"/>
                </a:cubicBezTo>
                <a:lnTo>
                  <a:pt x="57927" y="67833"/>
                </a:lnTo>
                <a:lnTo>
                  <a:pt x="25200" y="114500"/>
                </a:lnTo>
                <a:lnTo>
                  <a:pt x="25222" y="114522"/>
                </a:lnTo>
                <a:cubicBezTo>
                  <a:pt x="24816" y="115105"/>
                  <a:pt x="24544" y="115838"/>
                  <a:pt x="24544" y="116666"/>
                </a:cubicBezTo>
                <a:cubicBezTo>
                  <a:pt x="24544" y="118511"/>
                  <a:pt x="25766" y="120000"/>
                  <a:pt x="27272" y="120000"/>
                </a:cubicBezTo>
                <a:lnTo>
                  <a:pt x="92727" y="120000"/>
                </a:lnTo>
                <a:cubicBezTo>
                  <a:pt x="94233" y="120000"/>
                  <a:pt x="95455" y="118511"/>
                  <a:pt x="95455" y="116666"/>
                </a:cubicBezTo>
                <a:cubicBezTo>
                  <a:pt x="95455" y="115838"/>
                  <a:pt x="95183" y="115105"/>
                  <a:pt x="94772" y="114522"/>
                </a:cubicBezTo>
                <a:cubicBezTo>
                  <a:pt x="94772" y="114522"/>
                  <a:pt x="94794" y="114500"/>
                  <a:pt x="94794" y="114500"/>
                </a:cubicBezTo>
                <a:close/>
                <a:moveTo>
                  <a:pt x="117272" y="0"/>
                </a:moveTo>
                <a:lnTo>
                  <a:pt x="2727" y="0"/>
                </a:lnTo>
                <a:cubicBezTo>
                  <a:pt x="1222" y="0"/>
                  <a:pt x="0" y="1494"/>
                  <a:pt x="0" y="3333"/>
                </a:cubicBezTo>
                <a:lnTo>
                  <a:pt x="0" y="96666"/>
                </a:lnTo>
                <a:cubicBezTo>
                  <a:pt x="0" y="98511"/>
                  <a:pt x="1222" y="100000"/>
                  <a:pt x="2727" y="100000"/>
                </a:cubicBezTo>
                <a:lnTo>
                  <a:pt x="24544" y="100000"/>
                </a:lnTo>
                <a:cubicBezTo>
                  <a:pt x="26050" y="100000"/>
                  <a:pt x="27272" y="98511"/>
                  <a:pt x="27272" y="96666"/>
                </a:cubicBezTo>
                <a:cubicBezTo>
                  <a:pt x="27272" y="94822"/>
                  <a:pt x="26050" y="93333"/>
                  <a:pt x="24544" y="93333"/>
                </a:cubicBezTo>
                <a:lnTo>
                  <a:pt x="5455" y="93333"/>
                </a:lnTo>
                <a:lnTo>
                  <a:pt x="5455" y="6666"/>
                </a:lnTo>
                <a:lnTo>
                  <a:pt x="114544" y="6666"/>
                </a:lnTo>
                <a:lnTo>
                  <a:pt x="114544" y="93333"/>
                </a:lnTo>
                <a:lnTo>
                  <a:pt x="95455" y="93333"/>
                </a:lnTo>
                <a:cubicBezTo>
                  <a:pt x="93950" y="93333"/>
                  <a:pt x="92727" y="94822"/>
                  <a:pt x="92727" y="96666"/>
                </a:cubicBezTo>
                <a:cubicBezTo>
                  <a:pt x="92727" y="98511"/>
                  <a:pt x="93950" y="100000"/>
                  <a:pt x="95455" y="100000"/>
                </a:cubicBezTo>
                <a:lnTo>
                  <a:pt x="117272" y="100000"/>
                </a:lnTo>
                <a:cubicBezTo>
                  <a:pt x="118777" y="100000"/>
                  <a:pt x="120000" y="98511"/>
                  <a:pt x="120000" y="96666"/>
                </a:cubicBezTo>
                <a:lnTo>
                  <a:pt x="120000" y="3333"/>
                </a:lnTo>
                <a:cubicBezTo>
                  <a:pt x="120000" y="1494"/>
                  <a:pt x="118777" y="0"/>
                  <a:pt x="117272" y="0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733" name="Shape 733"/>
          <p:cNvSpPr/>
          <p:nvPr/>
        </p:nvSpPr>
        <p:spPr>
          <a:xfrm>
            <a:off x="19686979" y="6176276"/>
            <a:ext cx="756245" cy="9242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6666" y="103638"/>
                </a:moveTo>
                <a:cubicBezTo>
                  <a:pt x="74822" y="103638"/>
                  <a:pt x="73333" y="104855"/>
                  <a:pt x="73333" y="106361"/>
                </a:cubicBezTo>
                <a:cubicBezTo>
                  <a:pt x="73333" y="107872"/>
                  <a:pt x="74822" y="109088"/>
                  <a:pt x="76666" y="109088"/>
                </a:cubicBezTo>
                <a:cubicBezTo>
                  <a:pt x="78511" y="109088"/>
                  <a:pt x="80000" y="107872"/>
                  <a:pt x="80000" y="106361"/>
                </a:cubicBezTo>
                <a:cubicBezTo>
                  <a:pt x="80000" y="104855"/>
                  <a:pt x="78511" y="103638"/>
                  <a:pt x="76666" y="103638"/>
                </a:cubicBezTo>
                <a:moveTo>
                  <a:pt x="56666" y="87272"/>
                </a:moveTo>
                <a:cubicBezTo>
                  <a:pt x="54822" y="87272"/>
                  <a:pt x="53333" y="86055"/>
                  <a:pt x="53333" y="84544"/>
                </a:cubicBezTo>
                <a:cubicBezTo>
                  <a:pt x="53333" y="83038"/>
                  <a:pt x="54822" y="81816"/>
                  <a:pt x="56666" y="81816"/>
                </a:cubicBezTo>
                <a:cubicBezTo>
                  <a:pt x="58511" y="81816"/>
                  <a:pt x="60000" y="83038"/>
                  <a:pt x="60000" y="84544"/>
                </a:cubicBezTo>
                <a:cubicBezTo>
                  <a:pt x="60000" y="86055"/>
                  <a:pt x="58511" y="87272"/>
                  <a:pt x="56666" y="87272"/>
                </a:cubicBezTo>
                <a:moveTo>
                  <a:pt x="56666" y="76361"/>
                </a:moveTo>
                <a:cubicBezTo>
                  <a:pt x="51144" y="76361"/>
                  <a:pt x="46666" y="80027"/>
                  <a:pt x="46666" y="84544"/>
                </a:cubicBezTo>
                <a:cubicBezTo>
                  <a:pt x="46666" y="89061"/>
                  <a:pt x="51144" y="92727"/>
                  <a:pt x="56666" y="92727"/>
                </a:cubicBezTo>
                <a:cubicBezTo>
                  <a:pt x="62188" y="92727"/>
                  <a:pt x="66666" y="89061"/>
                  <a:pt x="66666" y="84544"/>
                </a:cubicBezTo>
                <a:cubicBezTo>
                  <a:pt x="66666" y="80027"/>
                  <a:pt x="62188" y="76361"/>
                  <a:pt x="56666" y="76361"/>
                </a:cubicBezTo>
                <a:moveTo>
                  <a:pt x="86666" y="76361"/>
                </a:moveTo>
                <a:cubicBezTo>
                  <a:pt x="82988" y="76361"/>
                  <a:pt x="80000" y="78811"/>
                  <a:pt x="80000" y="81816"/>
                </a:cubicBezTo>
                <a:cubicBezTo>
                  <a:pt x="80000" y="84827"/>
                  <a:pt x="82988" y="87272"/>
                  <a:pt x="86666" y="87272"/>
                </a:cubicBezTo>
                <a:cubicBezTo>
                  <a:pt x="90344" y="87272"/>
                  <a:pt x="93333" y="84827"/>
                  <a:pt x="93333" y="81816"/>
                </a:cubicBezTo>
                <a:cubicBezTo>
                  <a:pt x="93333" y="78811"/>
                  <a:pt x="90344" y="76361"/>
                  <a:pt x="86666" y="76361"/>
                </a:cubicBezTo>
                <a:moveTo>
                  <a:pt x="80000" y="114544"/>
                </a:moveTo>
                <a:lnTo>
                  <a:pt x="40000" y="114544"/>
                </a:lnTo>
                <a:cubicBezTo>
                  <a:pt x="21622" y="114544"/>
                  <a:pt x="6666" y="102311"/>
                  <a:pt x="6666" y="87272"/>
                </a:cubicBezTo>
                <a:cubicBezTo>
                  <a:pt x="6666" y="72905"/>
                  <a:pt x="12122" y="64555"/>
                  <a:pt x="18444" y="54888"/>
                </a:cubicBezTo>
                <a:cubicBezTo>
                  <a:pt x="19316" y="53550"/>
                  <a:pt x="20200" y="52177"/>
                  <a:pt x="21094" y="50777"/>
                </a:cubicBezTo>
                <a:cubicBezTo>
                  <a:pt x="21694" y="50516"/>
                  <a:pt x="35666" y="44655"/>
                  <a:pt x="54522" y="53472"/>
                </a:cubicBezTo>
                <a:cubicBezTo>
                  <a:pt x="60883" y="56444"/>
                  <a:pt x="67022" y="57555"/>
                  <a:pt x="72661" y="57555"/>
                </a:cubicBezTo>
                <a:cubicBezTo>
                  <a:pt x="84177" y="57555"/>
                  <a:pt x="93588" y="52905"/>
                  <a:pt x="98394" y="49950"/>
                </a:cubicBezTo>
                <a:cubicBezTo>
                  <a:pt x="99455" y="51638"/>
                  <a:pt x="100516" y="53288"/>
                  <a:pt x="101555" y="54888"/>
                </a:cubicBezTo>
                <a:cubicBezTo>
                  <a:pt x="107877" y="64555"/>
                  <a:pt x="113333" y="72905"/>
                  <a:pt x="113333" y="87272"/>
                </a:cubicBezTo>
                <a:cubicBezTo>
                  <a:pt x="113333" y="102311"/>
                  <a:pt x="98377" y="114544"/>
                  <a:pt x="80000" y="114544"/>
                </a:cubicBezTo>
                <a:moveTo>
                  <a:pt x="33150" y="16361"/>
                </a:moveTo>
                <a:lnTo>
                  <a:pt x="86850" y="16361"/>
                </a:lnTo>
                <a:cubicBezTo>
                  <a:pt x="87677" y="28516"/>
                  <a:pt x="91250" y="37416"/>
                  <a:pt x="95444" y="44944"/>
                </a:cubicBezTo>
                <a:cubicBezTo>
                  <a:pt x="90450" y="48277"/>
                  <a:pt x="75050" y="56777"/>
                  <a:pt x="57833" y="48733"/>
                </a:cubicBezTo>
                <a:cubicBezTo>
                  <a:pt x="44005" y="42272"/>
                  <a:pt x="32222" y="42661"/>
                  <a:pt x="25111" y="43955"/>
                </a:cubicBezTo>
                <a:cubicBezTo>
                  <a:pt x="29061" y="36633"/>
                  <a:pt x="32355" y="27983"/>
                  <a:pt x="33150" y="16361"/>
                </a:cubicBezTo>
                <a:moveTo>
                  <a:pt x="20000" y="5455"/>
                </a:moveTo>
                <a:lnTo>
                  <a:pt x="100000" y="5455"/>
                </a:lnTo>
                <a:lnTo>
                  <a:pt x="100000" y="10911"/>
                </a:lnTo>
                <a:lnTo>
                  <a:pt x="20000" y="10911"/>
                </a:lnTo>
                <a:cubicBezTo>
                  <a:pt x="20000" y="10911"/>
                  <a:pt x="20000" y="5455"/>
                  <a:pt x="20000" y="5455"/>
                </a:cubicBezTo>
                <a:close/>
                <a:moveTo>
                  <a:pt x="93572" y="16361"/>
                </a:moveTo>
                <a:lnTo>
                  <a:pt x="100000" y="16361"/>
                </a:lnTo>
                <a:cubicBezTo>
                  <a:pt x="103677" y="16361"/>
                  <a:pt x="106666" y="13916"/>
                  <a:pt x="106666" y="10911"/>
                </a:cubicBezTo>
                <a:lnTo>
                  <a:pt x="106666" y="5455"/>
                </a:lnTo>
                <a:cubicBezTo>
                  <a:pt x="106666" y="2444"/>
                  <a:pt x="103677" y="0"/>
                  <a:pt x="100000" y="0"/>
                </a:cubicBezTo>
                <a:lnTo>
                  <a:pt x="20000" y="0"/>
                </a:lnTo>
                <a:cubicBezTo>
                  <a:pt x="16322" y="0"/>
                  <a:pt x="13333" y="2444"/>
                  <a:pt x="13333" y="5455"/>
                </a:cubicBezTo>
                <a:lnTo>
                  <a:pt x="13333" y="10911"/>
                </a:lnTo>
                <a:cubicBezTo>
                  <a:pt x="13333" y="13916"/>
                  <a:pt x="16322" y="16361"/>
                  <a:pt x="20000" y="16361"/>
                </a:cubicBezTo>
                <a:lnTo>
                  <a:pt x="26427" y="16361"/>
                </a:lnTo>
                <a:cubicBezTo>
                  <a:pt x="24011" y="49650"/>
                  <a:pt x="0" y="56188"/>
                  <a:pt x="0" y="87272"/>
                </a:cubicBezTo>
                <a:cubicBezTo>
                  <a:pt x="0" y="105344"/>
                  <a:pt x="17911" y="120000"/>
                  <a:pt x="40000" y="120000"/>
                </a:cubicBezTo>
                <a:lnTo>
                  <a:pt x="80000" y="120000"/>
                </a:lnTo>
                <a:cubicBezTo>
                  <a:pt x="102088" y="120000"/>
                  <a:pt x="120000" y="105344"/>
                  <a:pt x="120000" y="87272"/>
                </a:cubicBezTo>
                <a:cubicBezTo>
                  <a:pt x="120000" y="56188"/>
                  <a:pt x="95988" y="49650"/>
                  <a:pt x="93572" y="16361"/>
                </a:cubicBezTo>
                <a:moveTo>
                  <a:pt x="96666" y="65455"/>
                </a:moveTo>
                <a:cubicBezTo>
                  <a:pt x="94822" y="65455"/>
                  <a:pt x="93333" y="66672"/>
                  <a:pt x="93333" y="68183"/>
                </a:cubicBezTo>
                <a:cubicBezTo>
                  <a:pt x="93333" y="69688"/>
                  <a:pt x="94822" y="70911"/>
                  <a:pt x="96666" y="70911"/>
                </a:cubicBezTo>
                <a:cubicBezTo>
                  <a:pt x="98511" y="70911"/>
                  <a:pt x="100000" y="69688"/>
                  <a:pt x="100000" y="68183"/>
                </a:cubicBezTo>
                <a:cubicBezTo>
                  <a:pt x="100000" y="66672"/>
                  <a:pt x="98511" y="65455"/>
                  <a:pt x="96666" y="65455"/>
                </a:cubicBezTo>
                <a:moveTo>
                  <a:pt x="33333" y="60000"/>
                </a:moveTo>
                <a:cubicBezTo>
                  <a:pt x="29655" y="60000"/>
                  <a:pt x="26666" y="62444"/>
                  <a:pt x="26666" y="65455"/>
                </a:cubicBezTo>
                <a:cubicBezTo>
                  <a:pt x="26666" y="68466"/>
                  <a:pt x="29655" y="70911"/>
                  <a:pt x="33333" y="70911"/>
                </a:cubicBezTo>
                <a:cubicBezTo>
                  <a:pt x="37011" y="70911"/>
                  <a:pt x="40000" y="68466"/>
                  <a:pt x="40000" y="65455"/>
                </a:cubicBezTo>
                <a:cubicBezTo>
                  <a:pt x="40000" y="62444"/>
                  <a:pt x="37011" y="60000"/>
                  <a:pt x="33333" y="60000"/>
                </a:cubicBezTo>
                <a:moveTo>
                  <a:pt x="30000" y="92727"/>
                </a:moveTo>
                <a:cubicBezTo>
                  <a:pt x="28155" y="92727"/>
                  <a:pt x="26666" y="93944"/>
                  <a:pt x="26666" y="95455"/>
                </a:cubicBezTo>
                <a:cubicBezTo>
                  <a:pt x="26666" y="96961"/>
                  <a:pt x="28155" y="98183"/>
                  <a:pt x="30000" y="98183"/>
                </a:cubicBezTo>
                <a:cubicBezTo>
                  <a:pt x="31844" y="98183"/>
                  <a:pt x="33333" y="96961"/>
                  <a:pt x="33333" y="95455"/>
                </a:cubicBezTo>
                <a:cubicBezTo>
                  <a:pt x="33333" y="93944"/>
                  <a:pt x="31844" y="92727"/>
                  <a:pt x="30000" y="92727"/>
                </a:cubicBezTo>
              </a:path>
            </a:pathLst>
          </a:custGeom>
          <a:solidFill>
            <a:srgbClr val="0E0E0E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rgbClr val="0E0E0E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/>
          <p:nvPr/>
        </p:nvSpPr>
        <p:spPr>
          <a:xfrm>
            <a:off x="0" y="0"/>
            <a:ext cx="24423368" cy="13716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73000">
                <a:srgbClr val="000000">
                  <a:alpha val="6666"/>
                </a:srgbClr>
              </a:gs>
              <a:gs pos="100000">
                <a:srgbClr val="000000">
                  <a:alpha val="6666"/>
                </a:srgbClr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40" name="Shape 740"/>
          <p:cNvSpPr txBox="1"/>
          <p:nvPr/>
        </p:nvSpPr>
        <p:spPr>
          <a:xfrm>
            <a:off x="3191125" y="5039350"/>
            <a:ext cx="17900453" cy="378565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40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 "SUCCESS SEEMS TO BE CONNECTED WITH ACTION. SUCCESSFUL PEOPLE KEEP MOVING. THEY MAKE MISTAKES, BUT THEY DON'T QUIT.”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4000" b="1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—CONRAD HILTON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/>
        </p:nvSpPr>
        <p:spPr>
          <a:xfrm>
            <a:off x="8256725" y="1763098"/>
            <a:ext cx="7158050" cy="21214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6600" b="1" dirty="0" smtClean="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区块链的大致定义</a:t>
            </a:r>
            <a:endParaRPr lang="en-US" sz="6600" b="1" i="0" u="none" strike="noStrike" cap="none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7" name="Shape 37"/>
          <p:cNvSpPr txBox="1"/>
          <p:nvPr/>
        </p:nvSpPr>
        <p:spPr>
          <a:xfrm>
            <a:off x="3488674" y="4120569"/>
            <a:ext cx="16694152" cy="56330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en-US" altLang="zh-CN" sz="4800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，区块链是一个放在</a:t>
            </a:r>
            <a:r>
              <a:rPr lang="zh-CN" altLang="en-US" sz="4800" b="1" dirty="0">
                <a:latin typeface="STKaiti" charset="-122"/>
                <a:ea typeface="STKaiti" charset="-122"/>
                <a:cs typeface="STKaiti" charset="-122"/>
              </a:rPr>
              <a:t>非安全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环境中的</a:t>
            </a:r>
            <a:r>
              <a:rPr lang="zh-CN" altLang="en-US" sz="4800" b="1" dirty="0">
                <a:latin typeface="STKaiti" charset="-122"/>
                <a:ea typeface="STKaiti" charset="-122"/>
                <a:cs typeface="STKaiti" charset="-122"/>
              </a:rPr>
              <a:t>分布式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数据库（系统）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sz="4800" dirty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en-US" altLang="zh-CN" sz="4800" dirty="0"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，区块链采用密码学的方法来保证</a:t>
            </a:r>
            <a:r>
              <a:rPr lang="zh-CN" altLang="en-US" sz="4800" b="1" dirty="0">
                <a:latin typeface="STKaiti" charset="-122"/>
                <a:ea typeface="STKaiti" charset="-122"/>
                <a:cs typeface="STKaiti" charset="-122"/>
              </a:rPr>
              <a:t>已有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数据不可能被篡改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sz="4800" dirty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en-US" altLang="zh-CN" sz="4800" dirty="0"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，区块链采用共识算法来对于</a:t>
            </a:r>
            <a:r>
              <a:rPr lang="zh-CN" altLang="en-US" sz="4800" b="1" dirty="0">
                <a:latin typeface="STKaiti" charset="-122"/>
                <a:ea typeface="STKaiti" charset="-122"/>
                <a:cs typeface="STKaiti" charset="-122"/>
              </a:rPr>
              <a:t>新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增数据达成共识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zh-CN" altLang="en-US" sz="4800" dirty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具有以上三个性质的系统，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就可以是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区块链。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Shape 746"/>
          <p:cNvSpPr txBox="1"/>
          <p:nvPr/>
        </p:nvSpPr>
        <p:spPr>
          <a:xfrm>
            <a:off x="6380992" y="2733356"/>
            <a:ext cx="11615678" cy="212365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OUR LATEST PROJECTS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IN NUMBERS</a:t>
            </a:r>
          </a:p>
        </p:txBody>
      </p:sp>
      <p:sp>
        <p:nvSpPr>
          <p:cNvPr id="747" name="Shape 747"/>
          <p:cNvSpPr txBox="1"/>
          <p:nvPr/>
        </p:nvSpPr>
        <p:spPr>
          <a:xfrm>
            <a:off x="9547717" y="2273217"/>
            <a:ext cx="5282215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2"/>
              </a:buClr>
              <a:buSzPct val="25000"/>
              <a:buFont typeface="Arial" panose="020B0604020202020204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48" name="Shape 748"/>
          <p:cNvSpPr txBox="1"/>
          <p:nvPr/>
        </p:nvSpPr>
        <p:spPr>
          <a:xfrm>
            <a:off x="4897753" y="4978598"/>
            <a:ext cx="14658342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focus.</a:t>
            </a:r>
          </a:p>
        </p:txBody>
      </p:sp>
      <p:sp>
        <p:nvSpPr>
          <p:cNvPr id="749" name="Shape 749"/>
          <p:cNvSpPr/>
          <p:nvPr/>
        </p:nvSpPr>
        <p:spPr>
          <a:xfrm>
            <a:off x="2248607" y="6753550"/>
            <a:ext cx="4689230" cy="468923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50" name="Shape 750"/>
          <p:cNvSpPr/>
          <p:nvPr/>
        </p:nvSpPr>
        <p:spPr>
          <a:xfrm>
            <a:off x="7312342" y="6753550"/>
            <a:ext cx="4689230" cy="468923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51" name="Shape 751"/>
          <p:cNvSpPr/>
          <p:nvPr/>
        </p:nvSpPr>
        <p:spPr>
          <a:xfrm>
            <a:off x="12376077" y="6753550"/>
            <a:ext cx="4689230" cy="468923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52" name="Shape 752"/>
          <p:cNvSpPr/>
          <p:nvPr/>
        </p:nvSpPr>
        <p:spPr>
          <a:xfrm>
            <a:off x="17439812" y="6753550"/>
            <a:ext cx="4689230" cy="468923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2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53" name="Shape 753"/>
          <p:cNvSpPr txBox="1"/>
          <p:nvPr/>
        </p:nvSpPr>
        <p:spPr>
          <a:xfrm>
            <a:off x="3790205" y="7679475"/>
            <a:ext cx="1555234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7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97</a:t>
            </a:r>
          </a:p>
        </p:txBody>
      </p:sp>
      <p:sp>
        <p:nvSpPr>
          <p:cNvPr id="754" name="Shape 754"/>
          <p:cNvSpPr txBox="1"/>
          <p:nvPr/>
        </p:nvSpPr>
        <p:spPr>
          <a:xfrm>
            <a:off x="2436589" y="9526135"/>
            <a:ext cx="4273551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</a:t>
            </a:r>
          </a:p>
        </p:txBody>
      </p:sp>
      <p:sp>
        <p:nvSpPr>
          <p:cNvPr id="755" name="Shape 755"/>
          <p:cNvSpPr txBox="1"/>
          <p:nvPr/>
        </p:nvSpPr>
        <p:spPr>
          <a:xfrm>
            <a:off x="3724482" y="9002914"/>
            <a:ext cx="1686679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CLIENTS</a:t>
            </a:r>
          </a:p>
        </p:txBody>
      </p:sp>
      <p:sp>
        <p:nvSpPr>
          <p:cNvPr id="756" name="Shape 756"/>
          <p:cNvSpPr txBox="1"/>
          <p:nvPr/>
        </p:nvSpPr>
        <p:spPr>
          <a:xfrm>
            <a:off x="8560795" y="7679475"/>
            <a:ext cx="2135520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7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104</a:t>
            </a:r>
          </a:p>
        </p:txBody>
      </p:sp>
      <p:sp>
        <p:nvSpPr>
          <p:cNvPr id="757" name="Shape 757"/>
          <p:cNvSpPr txBox="1"/>
          <p:nvPr/>
        </p:nvSpPr>
        <p:spPr>
          <a:xfrm>
            <a:off x="7497322" y="9526135"/>
            <a:ext cx="4273551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</a:t>
            </a:r>
          </a:p>
        </p:txBody>
      </p:sp>
      <p:sp>
        <p:nvSpPr>
          <p:cNvPr id="758" name="Shape 758"/>
          <p:cNvSpPr txBox="1"/>
          <p:nvPr/>
        </p:nvSpPr>
        <p:spPr>
          <a:xfrm>
            <a:off x="8592054" y="9002914"/>
            <a:ext cx="2073002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PROJECTS</a:t>
            </a:r>
          </a:p>
        </p:txBody>
      </p:sp>
      <p:sp>
        <p:nvSpPr>
          <p:cNvPr id="759" name="Shape 759"/>
          <p:cNvSpPr txBox="1"/>
          <p:nvPr/>
        </p:nvSpPr>
        <p:spPr>
          <a:xfrm>
            <a:off x="13911445" y="7679475"/>
            <a:ext cx="1572865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7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58</a:t>
            </a:r>
          </a:p>
        </p:txBody>
      </p:sp>
      <p:sp>
        <p:nvSpPr>
          <p:cNvPr id="760" name="Shape 760"/>
          <p:cNvSpPr txBox="1"/>
          <p:nvPr/>
        </p:nvSpPr>
        <p:spPr>
          <a:xfrm>
            <a:off x="12566646" y="9526135"/>
            <a:ext cx="4273551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</a:t>
            </a:r>
          </a:p>
        </p:txBody>
      </p:sp>
      <p:sp>
        <p:nvSpPr>
          <p:cNvPr id="761" name="Shape 761"/>
          <p:cNvSpPr txBox="1"/>
          <p:nvPr/>
        </p:nvSpPr>
        <p:spPr>
          <a:xfrm>
            <a:off x="14119834" y="9002914"/>
            <a:ext cx="1156086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APPS</a:t>
            </a:r>
          </a:p>
        </p:txBody>
      </p:sp>
      <p:sp>
        <p:nvSpPr>
          <p:cNvPr id="762" name="Shape 762"/>
          <p:cNvSpPr txBox="1"/>
          <p:nvPr/>
        </p:nvSpPr>
        <p:spPr>
          <a:xfrm>
            <a:off x="19089198" y="7679475"/>
            <a:ext cx="1338828" cy="132343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7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12</a:t>
            </a:r>
          </a:p>
        </p:txBody>
      </p:sp>
      <p:sp>
        <p:nvSpPr>
          <p:cNvPr id="763" name="Shape 763"/>
          <p:cNvSpPr txBox="1"/>
          <p:nvPr/>
        </p:nvSpPr>
        <p:spPr>
          <a:xfrm>
            <a:off x="17627379" y="9526135"/>
            <a:ext cx="4273551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</a:t>
            </a:r>
          </a:p>
        </p:txBody>
      </p:sp>
      <p:sp>
        <p:nvSpPr>
          <p:cNvPr id="764" name="Shape 764"/>
          <p:cNvSpPr txBox="1"/>
          <p:nvPr/>
        </p:nvSpPr>
        <p:spPr>
          <a:xfrm>
            <a:off x="18736539" y="9002914"/>
            <a:ext cx="2044149" cy="52321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24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WEBSITES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/>
        </p:nvSpPr>
        <p:spPr>
          <a:xfrm>
            <a:off x="5486400" y="1763098"/>
            <a:ext cx="13995399" cy="21214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-US" altLang="zh-CN" sz="6600" b="1" dirty="0" smtClean="0"/>
              <a:t>1</a:t>
            </a:r>
            <a:r>
              <a:rPr lang="zh-CN" altLang="en-US" sz="6600" b="1" dirty="0"/>
              <a:t>、</a:t>
            </a:r>
            <a:r>
              <a:rPr lang="zh-CN" altLang="en-US" sz="6600" b="1" dirty="0" smtClean="0"/>
              <a:t>区块链</a:t>
            </a:r>
            <a:r>
              <a:rPr lang="zh-CN" altLang="en-US" sz="6600" b="1" dirty="0"/>
              <a:t>是一个放在非安全环境中的分布式数据库（系统）</a:t>
            </a:r>
            <a:endParaRPr lang="en-US" sz="6600" b="1" i="0" u="none" strike="noStrike" cap="none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7" name="Shape 37"/>
          <p:cNvSpPr txBox="1"/>
          <p:nvPr/>
        </p:nvSpPr>
        <p:spPr>
          <a:xfrm>
            <a:off x="3488674" y="4501569"/>
            <a:ext cx="17999726" cy="67760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        首先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，这是一个分布式的，去中心化的系统。所以，有一个中心服务器或者节点的，不是区块链。节点都是安全的，无恶意的，那这不是区块链。同理，从应用的角度讲，如果你的应用必须要使用中心节点（例如要用超级计算机做深度学习）或者没必要考虑节点不安全的情况（例如某个安全的工厂里的传感器），那么并不需要考虑区块链技术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。</a:t>
            </a:r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sz="4800" dirty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       目前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大部分成熟的区块链都是数据库，例如比特币就是一个分布式账本，而账本其实就是数据。</a:t>
            </a:r>
            <a:endParaRPr lang="zh-CN" altLang="en-US" sz="4800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893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/>
        </p:nvSpPr>
        <p:spPr>
          <a:xfrm>
            <a:off x="4406250" y="1712298"/>
            <a:ext cx="14859000" cy="21214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-US" altLang="zh-CN" sz="6600" b="1" dirty="0" smtClean="0"/>
              <a:t>2</a:t>
            </a:r>
            <a:r>
              <a:rPr lang="zh-CN" altLang="en-US" sz="6600" b="1" dirty="0"/>
              <a:t>、</a:t>
            </a:r>
            <a:r>
              <a:rPr lang="zh-CN" altLang="en-US" sz="6600" b="1" dirty="0" smtClean="0"/>
              <a:t>区块链</a:t>
            </a:r>
            <a:r>
              <a:rPr lang="zh-CN" altLang="en-US" sz="6600" b="1" dirty="0"/>
              <a:t>采用密码学的方法来保证已有数据不可能被</a:t>
            </a:r>
            <a:r>
              <a:rPr lang="zh-CN" altLang="en-US" sz="6600" b="1" dirty="0" smtClean="0"/>
              <a:t>篡改</a:t>
            </a:r>
            <a:endParaRPr lang="en-US" sz="6600" b="1" i="0" u="none" strike="noStrike" cap="none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7" name="Shape 37"/>
          <p:cNvSpPr txBox="1"/>
          <p:nvPr/>
        </p:nvSpPr>
        <p:spPr>
          <a:xfrm>
            <a:off x="3590274" y="5187369"/>
            <a:ext cx="18456926" cy="56330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这个是误解最多的部分，因为很多人一提到区块链就只觉得是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这个。</a:t>
            </a:r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诚然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，这部分很重要，而且确实区块链也因此得名，但这只是区块链的定义的一部分。这个部分的两个核心要点是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：</a:t>
            </a:r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（</a:t>
            </a:r>
            <a:r>
              <a:rPr lang="en-US" altLang="zh-CN" sz="4800" dirty="0"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）密码学哈希函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数</a:t>
            </a:r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（</a:t>
            </a:r>
            <a:r>
              <a:rPr lang="en-US" altLang="zh-CN" sz="4800" dirty="0"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）非对称加密。</a:t>
            </a:r>
            <a:endParaRPr lang="zh-CN" altLang="en-US" sz="4800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121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/>
        </p:nvSpPr>
        <p:spPr>
          <a:xfrm>
            <a:off x="5562600" y="1763098"/>
            <a:ext cx="12445999" cy="21214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-US" altLang="zh-CN" sz="6600" b="1" smtClean="0"/>
              <a:t>3</a:t>
            </a:r>
            <a:r>
              <a:rPr lang="zh-CN" altLang="en-US" sz="6600" b="1" dirty="0"/>
              <a:t>、</a:t>
            </a:r>
            <a:r>
              <a:rPr lang="zh-CN" altLang="en-US" sz="6600" b="1" dirty="0" smtClean="0"/>
              <a:t>区块链</a:t>
            </a:r>
            <a:r>
              <a:rPr lang="zh-CN" altLang="en-US" sz="6600" b="1" dirty="0"/>
              <a:t>采用共识算法来对于新增数据达成共识。</a:t>
            </a:r>
            <a:endParaRPr lang="en-US" sz="6600" b="1" i="0" u="none" strike="noStrike" cap="none" dirty="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7" name="Shape 37"/>
          <p:cNvSpPr txBox="1"/>
          <p:nvPr/>
        </p:nvSpPr>
        <p:spPr>
          <a:xfrm>
            <a:off x="3438523" y="5212769"/>
            <a:ext cx="16694152" cy="56330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        共识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算法的目的，就是让所有节点对于新增区块达成共识，也就是说，所有人都要认可新增的区块。对于有中心的系统，这事很简单，中心说什么大家同意就好了，但是放到去中心化系统里，尤其是当有些节点有恶意的时候，这东西非常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复杂。</a:t>
            </a:r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endParaRPr lang="en-US" altLang="zh-CN" sz="4800" dirty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       计算机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科学里有个相应的问题，叫做“拜占庭将军问题</a:t>
            </a:r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”</a:t>
            </a:r>
            <a:endParaRPr lang="en-US" altLang="zh-CN" sz="4800" dirty="0" smtClean="0">
              <a:latin typeface="STKaiti" charset="-122"/>
              <a:ea typeface="STKaiti" charset="-122"/>
              <a:cs typeface="STKaiti" charset="-122"/>
            </a:endParaRPr>
          </a:p>
          <a:p>
            <a:r>
              <a:rPr lang="zh-CN" altLang="en-US" sz="4800" dirty="0" smtClean="0">
                <a:latin typeface="STKaiti" charset="-122"/>
                <a:ea typeface="STKaiti" charset="-122"/>
                <a:cs typeface="STKaiti" charset="-122"/>
              </a:rPr>
              <a:t>或者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“拜占庭容错”（</a:t>
            </a:r>
            <a:r>
              <a:rPr lang="en-US" altLang="zh-CN" sz="4800" dirty="0">
                <a:latin typeface="STKaiti" charset="-122"/>
                <a:ea typeface="STKaiti" charset="-122"/>
                <a:cs typeface="STKaiti" charset="-122"/>
              </a:rPr>
              <a:t>BFT</a:t>
            </a:r>
            <a:r>
              <a:rPr lang="zh-CN" altLang="en-US" sz="4800" dirty="0">
                <a:latin typeface="STKaiti" charset="-122"/>
                <a:ea typeface="STKaiti" charset="-122"/>
                <a:cs typeface="STKaiti" charset="-122"/>
              </a:rPr>
              <a:t>）</a:t>
            </a:r>
            <a:endParaRPr lang="zh-CN" altLang="en-US" sz="4800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98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Shape 46"/>
          <p:cNvCxnSpPr/>
          <p:nvPr/>
        </p:nvCxnSpPr>
        <p:spPr>
          <a:xfrm>
            <a:off x="-287297" y="7493000"/>
            <a:ext cx="24664947" cy="0"/>
          </a:xfrm>
          <a:prstGeom prst="straightConnector1">
            <a:avLst/>
          </a:prstGeom>
          <a:noFill/>
          <a:ln w="9525" cap="flat" cmpd="sng">
            <a:solidFill>
              <a:srgbClr val="CBCBCB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65" name="Shape 65"/>
          <p:cNvSpPr txBox="1"/>
          <p:nvPr/>
        </p:nvSpPr>
        <p:spPr>
          <a:xfrm>
            <a:off x="3671840" y="3754688"/>
            <a:ext cx="6843760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zh-CN" altLang="en-US" sz="3200" dirty="0"/>
              <a:t>就是大家熟悉的挖矿，通过与或运算，计算出一个满足规则的随机数，即获得本次记账权，发出本轮需要记录的数据，全网其它节点验证后一起存储</a:t>
            </a:r>
            <a:endParaRPr lang="en-US" sz="32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6" name="Shape 66"/>
          <p:cNvSpPr txBox="1"/>
          <p:nvPr/>
        </p:nvSpPr>
        <p:spPr>
          <a:xfrm>
            <a:off x="4356303" y="2782346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-US" altLang="zh-CN" sz="4400" b="1" dirty="0"/>
              <a:t>Pow</a:t>
            </a:r>
            <a:r>
              <a:rPr lang="zh-CN" altLang="en-US" sz="4400" b="1" dirty="0"/>
              <a:t>工作量证明</a:t>
            </a:r>
            <a:endParaRPr lang="en-US" sz="4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7" name="Shape 67"/>
          <p:cNvSpPr txBox="1"/>
          <p:nvPr/>
        </p:nvSpPr>
        <p:spPr>
          <a:xfrm>
            <a:off x="14829360" y="3775576"/>
            <a:ext cx="5799680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en-US" altLang="zh-CN" sz="3200" dirty="0"/>
              <a:t>Pow</a:t>
            </a:r>
            <a:r>
              <a:rPr lang="zh-CN" altLang="en-US" sz="3200" dirty="0"/>
              <a:t>的一种升级共识机制；根据每个节点所占代币的比例和时间；等比例的降低挖矿难度，从而加快找随机数的速度。</a:t>
            </a:r>
            <a:endParaRPr lang="en-US" sz="32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8" name="Shape 68"/>
          <p:cNvSpPr txBox="1"/>
          <p:nvPr/>
        </p:nvSpPr>
        <p:spPr>
          <a:xfrm>
            <a:off x="14819805" y="2782346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-US" altLang="zh-CN" sz="4400" b="1" dirty="0" err="1" smtClean="0"/>
              <a:t>Pos</a:t>
            </a:r>
            <a:r>
              <a:rPr lang="zh-CN" altLang="en-US" sz="4400" b="1" dirty="0" smtClean="0"/>
              <a:t>权益</a:t>
            </a:r>
            <a:r>
              <a:rPr lang="zh-CN" altLang="en-US" sz="4400" b="1" dirty="0"/>
              <a:t>证明</a:t>
            </a:r>
            <a:endParaRPr lang="en-US" sz="4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69" name="Shape 69"/>
          <p:cNvSpPr txBox="1"/>
          <p:nvPr/>
        </p:nvSpPr>
        <p:spPr>
          <a:xfrm>
            <a:off x="4695650" y="9872247"/>
            <a:ext cx="4796139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zh-CN" altLang="en-US" sz="3200" dirty="0"/>
              <a:t>类似于董事会投票，持币者投出一定数量的节点，代理他们进行验证和记账。</a:t>
            </a:r>
            <a:endParaRPr lang="en-US" sz="32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0" name="Shape 70"/>
          <p:cNvSpPr txBox="1"/>
          <p:nvPr/>
        </p:nvSpPr>
        <p:spPr>
          <a:xfrm>
            <a:off x="4253366" y="8559397"/>
            <a:ext cx="6262234" cy="406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-US" altLang="zh-CN" sz="4400" b="1" dirty="0" err="1"/>
              <a:t>DPos</a:t>
            </a:r>
            <a:r>
              <a:rPr lang="zh-CN" altLang="en-US" sz="4400" b="1" dirty="0"/>
              <a:t>股份授权证明机制</a:t>
            </a:r>
            <a:endParaRPr lang="en-US" sz="4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1" name="Shape 71"/>
          <p:cNvSpPr txBox="1"/>
          <p:nvPr/>
        </p:nvSpPr>
        <p:spPr>
          <a:xfrm>
            <a:off x="14569130" y="9907802"/>
            <a:ext cx="6484143" cy="141166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lnSpc>
                <a:spcPct val="150000"/>
              </a:lnSpc>
              <a:buSzPct val="25000"/>
            </a:pPr>
            <a:r>
              <a:rPr lang="zh-CN" altLang="en-US" sz="3200" dirty="0"/>
              <a:t>这是一种基于消息传递的一致性算法，算法经过三个阶段达成一致性，这些阶段可能因为失败而重复进行。</a:t>
            </a:r>
            <a:endParaRPr lang="en-US" sz="32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14515005" y="8673410"/>
            <a:ext cx="6592395" cy="63971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SzPct val="25000"/>
            </a:pPr>
            <a:r>
              <a:rPr lang="en-US" altLang="zh-CN" sz="4400" b="1" dirty="0" err="1" smtClean="0"/>
              <a:t>Pbft</a:t>
            </a:r>
            <a:r>
              <a:rPr lang="zh-CN" altLang="en-US" sz="4400" b="1" dirty="0" smtClean="0"/>
              <a:t>实用拜占</a:t>
            </a:r>
            <a:r>
              <a:rPr lang="zh-CN" altLang="en-US" sz="4400" b="1" dirty="0"/>
              <a:t>庭容错算法</a:t>
            </a:r>
            <a:endParaRPr lang="en-US" sz="4400" dirty="0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129859" y="512030"/>
            <a:ext cx="125137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7200" b="1" smtClean="0">
                <a:latin typeface="STKaiti" charset="-122"/>
                <a:ea typeface="STKaiti" charset="-122"/>
                <a:cs typeface="STKaiti" charset="-122"/>
              </a:rPr>
              <a:t>目前主要</a:t>
            </a:r>
            <a:r>
              <a:rPr kumimoji="1" lang="zh-CN" altLang="en-US" sz="7200" b="1" dirty="0" smtClean="0">
                <a:latin typeface="STKaiti" charset="-122"/>
                <a:ea typeface="STKaiti" charset="-122"/>
                <a:cs typeface="STKaiti" charset="-122"/>
              </a:rPr>
              <a:t>应用的一些共识算法</a:t>
            </a:r>
            <a:endParaRPr kumimoji="1" lang="zh-CN" altLang="en-US" sz="7200" b="1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9821078" y="4231135"/>
            <a:ext cx="4607311" cy="4608512"/>
          </a:xfrm>
          <a:prstGeom prst="ellipse">
            <a:avLst/>
          </a:prstGeom>
          <a:noFill/>
          <a:ln w="76200"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9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4285800" y="4734408"/>
            <a:ext cx="3583671" cy="35846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9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16508181" y="4734408"/>
            <a:ext cx="3583671" cy="358460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29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5321458" y="1390005"/>
            <a:ext cx="13763703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THREE IMPORTANT VALUES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9023346" y="9298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2"/>
              </a:buClr>
              <a:buSzPct val="25000"/>
              <a:buFont typeface="Arial" panose="020B0604020202020204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30" name="Shape 130"/>
          <p:cNvSpPr txBox="1"/>
          <p:nvPr/>
        </p:nvSpPr>
        <p:spPr>
          <a:xfrm>
            <a:off x="4866221" y="2619585"/>
            <a:ext cx="14658342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focus.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3862771" y="10025535"/>
            <a:ext cx="4796139" cy="147732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3759835" y="9293275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9806785" y="10025535"/>
            <a:ext cx="4796139" cy="147732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9703849" y="9293275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15855895" y="10025535"/>
            <a:ext cx="4796139" cy="147732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15752957" y="9293275"/>
            <a:ext cx="5000087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 HERE</a:t>
            </a:r>
          </a:p>
        </p:txBody>
      </p:sp>
      <p:sp>
        <p:nvSpPr>
          <p:cNvPr id="137" name="Shape 137"/>
          <p:cNvSpPr/>
          <p:nvPr/>
        </p:nvSpPr>
        <p:spPr>
          <a:xfrm>
            <a:off x="5639051" y="5643985"/>
            <a:ext cx="959366" cy="175883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49088"/>
                </a:moveTo>
                <a:lnTo>
                  <a:pt x="90000" y="49088"/>
                </a:lnTo>
                <a:lnTo>
                  <a:pt x="90000" y="65455"/>
                </a:lnTo>
                <a:cubicBezTo>
                  <a:pt x="90000" y="74494"/>
                  <a:pt x="76572" y="81816"/>
                  <a:pt x="60000" y="81816"/>
                </a:cubicBezTo>
                <a:cubicBezTo>
                  <a:pt x="43427" y="81816"/>
                  <a:pt x="30000" y="74494"/>
                  <a:pt x="30000" y="65455"/>
                </a:cubicBezTo>
                <a:cubicBezTo>
                  <a:pt x="30000" y="65455"/>
                  <a:pt x="30000" y="49088"/>
                  <a:pt x="30000" y="49088"/>
                </a:cubicBezTo>
                <a:close/>
                <a:moveTo>
                  <a:pt x="30000" y="21816"/>
                </a:moveTo>
                <a:cubicBezTo>
                  <a:pt x="30000" y="12783"/>
                  <a:pt x="43427" y="5455"/>
                  <a:pt x="60000" y="5455"/>
                </a:cubicBezTo>
                <a:cubicBezTo>
                  <a:pt x="76572" y="5455"/>
                  <a:pt x="90000" y="12783"/>
                  <a:pt x="90000" y="21816"/>
                </a:cubicBezTo>
                <a:lnTo>
                  <a:pt x="90000" y="43638"/>
                </a:lnTo>
                <a:lnTo>
                  <a:pt x="30000" y="43638"/>
                </a:lnTo>
                <a:cubicBezTo>
                  <a:pt x="30000" y="43638"/>
                  <a:pt x="30000" y="21816"/>
                  <a:pt x="30000" y="21816"/>
                </a:cubicBezTo>
                <a:close/>
                <a:moveTo>
                  <a:pt x="60000" y="87272"/>
                </a:moveTo>
                <a:cubicBezTo>
                  <a:pt x="82094" y="87272"/>
                  <a:pt x="100000" y="77505"/>
                  <a:pt x="100000" y="65455"/>
                </a:cubicBezTo>
                <a:lnTo>
                  <a:pt x="100000" y="21816"/>
                </a:lnTo>
                <a:cubicBezTo>
                  <a:pt x="100000" y="9766"/>
                  <a:pt x="82094" y="0"/>
                  <a:pt x="60000" y="0"/>
                </a:cubicBezTo>
                <a:cubicBezTo>
                  <a:pt x="37905" y="0"/>
                  <a:pt x="20000" y="9766"/>
                  <a:pt x="20000" y="21816"/>
                </a:cubicBezTo>
                <a:lnTo>
                  <a:pt x="20000" y="65455"/>
                </a:lnTo>
                <a:cubicBezTo>
                  <a:pt x="20000" y="77505"/>
                  <a:pt x="37905" y="87272"/>
                  <a:pt x="60000" y="87272"/>
                </a:cubicBezTo>
                <a:moveTo>
                  <a:pt x="120000" y="65455"/>
                </a:moveTo>
                <a:lnTo>
                  <a:pt x="120000" y="57272"/>
                </a:lnTo>
                <a:cubicBezTo>
                  <a:pt x="120000" y="55766"/>
                  <a:pt x="117761" y="54544"/>
                  <a:pt x="115000" y="54544"/>
                </a:cubicBezTo>
                <a:cubicBezTo>
                  <a:pt x="112238" y="54544"/>
                  <a:pt x="110000" y="55766"/>
                  <a:pt x="110000" y="57272"/>
                </a:cubicBezTo>
                <a:lnTo>
                  <a:pt x="110000" y="65455"/>
                </a:lnTo>
                <a:cubicBezTo>
                  <a:pt x="110000" y="80516"/>
                  <a:pt x="87616" y="92727"/>
                  <a:pt x="60000" y="92727"/>
                </a:cubicBezTo>
                <a:cubicBezTo>
                  <a:pt x="32383" y="92727"/>
                  <a:pt x="10000" y="80516"/>
                  <a:pt x="10000" y="65455"/>
                </a:cubicBezTo>
                <a:lnTo>
                  <a:pt x="10000" y="57272"/>
                </a:lnTo>
                <a:cubicBezTo>
                  <a:pt x="10000" y="55766"/>
                  <a:pt x="7761" y="54544"/>
                  <a:pt x="5000" y="54544"/>
                </a:cubicBezTo>
                <a:cubicBezTo>
                  <a:pt x="2238" y="54544"/>
                  <a:pt x="0" y="55766"/>
                  <a:pt x="0" y="57272"/>
                </a:cubicBezTo>
                <a:lnTo>
                  <a:pt x="0" y="65455"/>
                </a:lnTo>
                <a:cubicBezTo>
                  <a:pt x="0" y="82611"/>
                  <a:pt x="24211" y="96655"/>
                  <a:pt x="55000" y="98044"/>
                </a:cubicBezTo>
                <a:lnTo>
                  <a:pt x="55000" y="114544"/>
                </a:lnTo>
                <a:lnTo>
                  <a:pt x="20000" y="114544"/>
                </a:lnTo>
                <a:cubicBezTo>
                  <a:pt x="17238" y="114544"/>
                  <a:pt x="15000" y="115766"/>
                  <a:pt x="15000" y="117277"/>
                </a:cubicBezTo>
                <a:cubicBezTo>
                  <a:pt x="15000" y="118783"/>
                  <a:pt x="17238" y="120000"/>
                  <a:pt x="20000" y="120000"/>
                </a:cubicBezTo>
                <a:lnTo>
                  <a:pt x="100000" y="120000"/>
                </a:lnTo>
                <a:cubicBezTo>
                  <a:pt x="102761" y="120000"/>
                  <a:pt x="105000" y="118783"/>
                  <a:pt x="105000" y="117277"/>
                </a:cubicBezTo>
                <a:cubicBezTo>
                  <a:pt x="105000" y="115766"/>
                  <a:pt x="102761" y="114544"/>
                  <a:pt x="100000" y="114544"/>
                </a:cubicBezTo>
                <a:lnTo>
                  <a:pt x="65000" y="114544"/>
                </a:lnTo>
                <a:lnTo>
                  <a:pt x="65000" y="98044"/>
                </a:lnTo>
                <a:cubicBezTo>
                  <a:pt x="95794" y="96655"/>
                  <a:pt x="120000" y="82611"/>
                  <a:pt x="120000" y="65455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8" name="Shape 138"/>
          <p:cNvSpPr/>
          <p:nvPr/>
        </p:nvSpPr>
        <p:spPr>
          <a:xfrm>
            <a:off x="17457842" y="5637085"/>
            <a:ext cx="1758228" cy="175986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8153" y="42759"/>
                </a:moveTo>
                <a:cubicBezTo>
                  <a:pt x="99629" y="51277"/>
                  <a:pt x="85807" y="51277"/>
                  <a:pt x="77289" y="42759"/>
                </a:cubicBezTo>
                <a:cubicBezTo>
                  <a:pt x="68759" y="34247"/>
                  <a:pt x="68759" y="20442"/>
                  <a:pt x="77289" y="11925"/>
                </a:cubicBezTo>
                <a:cubicBezTo>
                  <a:pt x="85807" y="3407"/>
                  <a:pt x="99629" y="3407"/>
                  <a:pt x="108153" y="11925"/>
                </a:cubicBezTo>
                <a:cubicBezTo>
                  <a:pt x="116677" y="20442"/>
                  <a:pt x="116677" y="34247"/>
                  <a:pt x="108153" y="42759"/>
                </a:cubicBezTo>
                <a:moveTo>
                  <a:pt x="43187" y="92248"/>
                </a:moveTo>
                <a:cubicBezTo>
                  <a:pt x="41205" y="94224"/>
                  <a:pt x="38479" y="95440"/>
                  <a:pt x="35464" y="95440"/>
                </a:cubicBezTo>
                <a:cubicBezTo>
                  <a:pt x="29439" y="95440"/>
                  <a:pt x="24555" y="90562"/>
                  <a:pt x="24555" y="84542"/>
                </a:cubicBezTo>
                <a:cubicBezTo>
                  <a:pt x="24555" y="81533"/>
                  <a:pt x="25776" y="78807"/>
                  <a:pt x="27752" y="76831"/>
                </a:cubicBezTo>
                <a:lnTo>
                  <a:pt x="66317" y="34020"/>
                </a:lnTo>
                <a:cubicBezTo>
                  <a:pt x="67487" y="38603"/>
                  <a:pt x="69838" y="42947"/>
                  <a:pt x="73427" y="46530"/>
                </a:cubicBezTo>
                <a:cubicBezTo>
                  <a:pt x="77056" y="50153"/>
                  <a:pt x="81451" y="52515"/>
                  <a:pt x="86091" y="53668"/>
                </a:cubicBezTo>
                <a:cubicBezTo>
                  <a:pt x="86091" y="53668"/>
                  <a:pt x="43187" y="92248"/>
                  <a:pt x="43187" y="92248"/>
                </a:cubicBezTo>
                <a:close/>
                <a:moveTo>
                  <a:pt x="112009" y="7984"/>
                </a:moveTo>
                <a:cubicBezTo>
                  <a:pt x="101356" y="-2657"/>
                  <a:pt x="84081" y="-2657"/>
                  <a:pt x="73427" y="7984"/>
                </a:cubicBezTo>
                <a:cubicBezTo>
                  <a:pt x="68282" y="13128"/>
                  <a:pt x="65641" y="19812"/>
                  <a:pt x="65471" y="26553"/>
                </a:cubicBezTo>
                <a:lnTo>
                  <a:pt x="23890" y="72975"/>
                </a:lnTo>
                <a:cubicBezTo>
                  <a:pt x="20932" y="75939"/>
                  <a:pt x="19098" y="80028"/>
                  <a:pt x="19098" y="84542"/>
                </a:cubicBezTo>
                <a:cubicBezTo>
                  <a:pt x="19098" y="87563"/>
                  <a:pt x="19978" y="90357"/>
                  <a:pt x="21403" y="92788"/>
                </a:cubicBezTo>
                <a:cubicBezTo>
                  <a:pt x="13833" y="97126"/>
                  <a:pt x="10829" y="101152"/>
                  <a:pt x="13771" y="109960"/>
                </a:cubicBezTo>
                <a:cubicBezTo>
                  <a:pt x="14123" y="111016"/>
                  <a:pt x="13822" y="111425"/>
                  <a:pt x="13680" y="111629"/>
                </a:cubicBezTo>
                <a:cubicBezTo>
                  <a:pt x="12266" y="113588"/>
                  <a:pt x="6428" y="114520"/>
                  <a:pt x="2839" y="114548"/>
                </a:cubicBezTo>
                <a:cubicBezTo>
                  <a:pt x="2799" y="114542"/>
                  <a:pt x="2765" y="114520"/>
                  <a:pt x="2725" y="114520"/>
                </a:cubicBezTo>
                <a:cubicBezTo>
                  <a:pt x="1220" y="114520"/>
                  <a:pt x="0" y="115746"/>
                  <a:pt x="0" y="117245"/>
                </a:cubicBezTo>
                <a:cubicBezTo>
                  <a:pt x="0" y="118750"/>
                  <a:pt x="1215" y="119965"/>
                  <a:pt x="2720" y="119971"/>
                </a:cubicBezTo>
                <a:lnTo>
                  <a:pt x="2720" y="120000"/>
                </a:lnTo>
                <a:cubicBezTo>
                  <a:pt x="4662" y="120000"/>
                  <a:pt x="14549" y="119750"/>
                  <a:pt x="18109" y="114815"/>
                </a:cubicBezTo>
                <a:cubicBezTo>
                  <a:pt x="19052" y="113503"/>
                  <a:pt x="19966" y="111294"/>
                  <a:pt x="18944" y="108233"/>
                </a:cubicBezTo>
                <a:cubicBezTo>
                  <a:pt x="17206" y="103015"/>
                  <a:pt x="17439" y="101113"/>
                  <a:pt x="24981" y="97001"/>
                </a:cubicBezTo>
                <a:cubicBezTo>
                  <a:pt x="27826" y="99398"/>
                  <a:pt x="31455" y="100891"/>
                  <a:pt x="35464" y="100891"/>
                </a:cubicBezTo>
                <a:cubicBezTo>
                  <a:pt x="39990" y="100891"/>
                  <a:pt x="44079" y="99063"/>
                  <a:pt x="47043" y="96104"/>
                </a:cubicBezTo>
                <a:lnTo>
                  <a:pt x="93616" y="54469"/>
                </a:lnTo>
                <a:cubicBezTo>
                  <a:pt x="100300" y="54253"/>
                  <a:pt x="106910" y="51624"/>
                  <a:pt x="112009" y="46530"/>
                </a:cubicBezTo>
                <a:cubicBezTo>
                  <a:pt x="122663" y="35888"/>
                  <a:pt x="122663" y="18631"/>
                  <a:pt x="112009" y="7984"/>
                </a:cubicBezTo>
                <a:moveTo>
                  <a:pt x="50842" y="65326"/>
                </a:moveTo>
                <a:lnTo>
                  <a:pt x="54704" y="69182"/>
                </a:lnTo>
                <a:lnTo>
                  <a:pt x="72064" y="55689"/>
                </a:lnTo>
                <a:lnTo>
                  <a:pt x="64347" y="47978"/>
                </a:lnTo>
                <a:cubicBezTo>
                  <a:pt x="64347" y="47978"/>
                  <a:pt x="50842" y="65326"/>
                  <a:pt x="50842" y="6532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10962610" y="5277503"/>
            <a:ext cx="2440163" cy="24401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114544"/>
                </a:moveTo>
                <a:cubicBezTo>
                  <a:pt x="29872" y="114544"/>
                  <a:pt x="5455" y="90127"/>
                  <a:pt x="5455" y="60000"/>
                </a:cubicBezTo>
                <a:cubicBezTo>
                  <a:pt x="5455" y="29872"/>
                  <a:pt x="29872" y="5455"/>
                  <a:pt x="60000" y="5455"/>
                </a:cubicBezTo>
                <a:cubicBezTo>
                  <a:pt x="90127" y="5455"/>
                  <a:pt x="114544" y="29872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moveTo>
                  <a:pt x="101555" y="103216"/>
                </a:moveTo>
                <a:cubicBezTo>
                  <a:pt x="112905" y="92300"/>
                  <a:pt x="120000" y="76994"/>
                  <a:pt x="120000" y="60000"/>
                </a:cubicBezTo>
                <a:cubicBezTo>
                  <a:pt x="120000" y="26861"/>
                  <a:pt x="93133" y="0"/>
                  <a:pt x="60000" y="0"/>
                </a:cubicBezTo>
                <a:cubicBezTo>
                  <a:pt x="26866" y="0"/>
                  <a:pt x="0" y="26861"/>
                  <a:pt x="0" y="60000"/>
                </a:cubicBezTo>
                <a:cubicBezTo>
                  <a:pt x="0" y="76994"/>
                  <a:pt x="7094" y="92300"/>
                  <a:pt x="18444" y="103216"/>
                </a:cubicBezTo>
                <a:lnTo>
                  <a:pt x="11705" y="115344"/>
                </a:lnTo>
                <a:cubicBezTo>
                  <a:pt x="11216" y="115838"/>
                  <a:pt x="10911" y="116522"/>
                  <a:pt x="10911" y="117272"/>
                </a:cubicBezTo>
                <a:cubicBezTo>
                  <a:pt x="10911" y="118777"/>
                  <a:pt x="12133" y="120000"/>
                  <a:pt x="13638" y="120000"/>
                </a:cubicBezTo>
                <a:cubicBezTo>
                  <a:pt x="14388" y="120000"/>
                  <a:pt x="15072" y="119694"/>
                  <a:pt x="15566" y="119200"/>
                </a:cubicBezTo>
                <a:cubicBezTo>
                  <a:pt x="15877" y="118888"/>
                  <a:pt x="16077" y="118483"/>
                  <a:pt x="16205" y="118044"/>
                </a:cubicBezTo>
                <a:lnTo>
                  <a:pt x="22466" y="106772"/>
                </a:lnTo>
                <a:cubicBezTo>
                  <a:pt x="32750" y="115033"/>
                  <a:pt x="45788" y="120000"/>
                  <a:pt x="60000" y="120000"/>
                </a:cubicBezTo>
                <a:cubicBezTo>
                  <a:pt x="74211" y="120000"/>
                  <a:pt x="87250" y="115033"/>
                  <a:pt x="97527" y="106772"/>
                </a:cubicBezTo>
                <a:lnTo>
                  <a:pt x="103794" y="118044"/>
                </a:lnTo>
                <a:cubicBezTo>
                  <a:pt x="104127" y="119166"/>
                  <a:pt x="105127" y="120000"/>
                  <a:pt x="106361" y="120000"/>
                </a:cubicBezTo>
                <a:cubicBezTo>
                  <a:pt x="107866" y="120000"/>
                  <a:pt x="109088" y="118777"/>
                  <a:pt x="109088" y="117272"/>
                </a:cubicBezTo>
                <a:cubicBezTo>
                  <a:pt x="109088" y="116522"/>
                  <a:pt x="108783" y="115838"/>
                  <a:pt x="108294" y="115344"/>
                </a:cubicBezTo>
                <a:cubicBezTo>
                  <a:pt x="108294" y="115344"/>
                  <a:pt x="101555" y="103216"/>
                  <a:pt x="101555" y="103216"/>
                </a:cubicBezTo>
                <a:close/>
                <a:moveTo>
                  <a:pt x="60000" y="92727"/>
                </a:moveTo>
                <a:cubicBezTo>
                  <a:pt x="41927" y="92727"/>
                  <a:pt x="27272" y="78072"/>
                  <a:pt x="27272" y="60000"/>
                </a:cubicBezTo>
                <a:cubicBezTo>
                  <a:pt x="27272" y="41927"/>
                  <a:pt x="41927" y="27272"/>
                  <a:pt x="60000" y="27272"/>
                </a:cubicBezTo>
                <a:cubicBezTo>
                  <a:pt x="78072" y="27272"/>
                  <a:pt x="92727" y="41927"/>
                  <a:pt x="92727" y="60000"/>
                </a:cubicBezTo>
                <a:cubicBezTo>
                  <a:pt x="92727" y="78072"/>
                  <a:pt x="78072" y="92727"/>
                  <a:pt x="60000" y="92727"/>
                </a:cubicBezTo>
                <a:moveTo>
                  <a:pt x="60000" y="21816"/>
                </a:moveTo>
                <a:cubicBezTo>
                  <a:pt x="38911" y="21816"/>
                  <a:pt x="21816" y="38911"/>
                  <a:pt x="21816" y="60000"/>
                </a:cubicBezTo>
                <a:cubicBezTo>
                  <a:pt x="21816" y="81088"/>
                  <a:pt x="38911" y="98183"/>
                  <a:pt x="60000" y="98183"/>
                </a:cubicBezTo>
                <a:cubicBezTo>
                  <a:pt x="81088" y="98183"/>
                  <a:pt x="98183" y="81088"/>
                  <a:pt x="98183" y="60000"/>
                </a:cubicBezTo>
                <a:cubicBezTo>
                  <a:pt x="98183" y="38911"/>
                  <a:pt x="81088" y="21816"/>
                  <a:pt x="60000" y="21816"/>
                </a:cubicBezTo>
                <a:moveTo>
                  <a:pt x="60000" y="70911"/>
                </a:moveTo>
                <a:cubicBezTo>
                  <a:pt x="53977" y="70911"/>
                  <a:pt x="49088" y="66022"/>
                  <a:pt x="49088" y="60000"/>
                </a:cubicBezTo>
                <a:cubicBezTo>
                  <a:pt x="49088" y="53977"/>
                  <a:pt x="53977" y="49088"/>
                  <a:pt x="60000" y="49088"/>
                </a:cubicBezTo>
                <a:cubicBezTo>
                  <a:pt x="66022" y="49088"/>
                  <a:pt x="70911" y="53977"/>
                  <a:pt x="70911" y="60000"/>
                </a:cubicBezTo>
                <a:cubicBezTo>
                  <a:pt x="70911" y="66022"/>
                  <a:pt x="66022" y="70911"/>
                  <a:pt x="60000" y="70911"/>
                </a:cubicBezTo>
                <a:moveTo>
                  <a:pt x="60000" y="43638"/>
                </a:moveTo>
                <a:cubicBezTo>
                  <a:pt x="50961" y="43638"/>
                  <a:pt x="43638" y="50961"/>
                  <a:pt x="43638" y="60000"/>
                </a:cubicBezTo>
                <a:cubicBezTo>
                  <a:pt x="43638" y="69038"/>
                  <a:pt x="50961" y="76361"/>
                  <a:pt x="60000" y="76361"/>
                </a:cubicBezTo>
                <a:cubicBezTo>
                  <a:pt x="69038" y="76361"/>
                  <a:pt x="76361" y="69038"/>
                  <a:pt x="76361" y="60000"/>
                </a:cubicBezTo>
                <a:cubicBezTo>
                  <a:pt x="76361" y="50961"/>
                  <a:pt x="69038" y="43638"/>
                  <a:pt x="60000" y="43638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animBg="1"/>
      <p:bldP spid="126" grpId="0" animBg="1"/>
      <p:bldP spid="127" grpId="0" animBg="1"/>
      <p:bldP spid="131" grpId="0"/>
      <p:bldP spid="132" grpId="0"/>
      <p:bldP spid="133" grpId="0"/>
      <p:bldP spid="134" grpId="0"/>
      <p:bldP spid="135" grpId="0"/>
      <p:bldP spid="136" grpId="0"/>
      <p:bldP spid="137" grpId="0" animBg="1"/>
      <p:bldP spid="138" grpId="0" animBg="1"/>
      <p:bldP spid="13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Shape 102"/>
          <p:cNvGrpSpPr/>
          <p:nvPr/>
        </p:nvGrpSpPr>
        <p:grpSpPr>
          <a:xfrm>
            <a:off x="2749952" y="2705522"/>
            <a:ext cx="18877742" cy="8351845"/>
            <a:chOff x="2749952" y="2130308"/>
            <a:chExt cx="18877742" cy="8351845"/>
          </a:xfrm>
        </p:grpSpPr>
        <p:sp>
          <p:nvSpPr>
            <p:cNvPr id="103" name="Shape 103"/>
            <p:cNvSpPr txBox="1"/>
            <p:nvPr/>
          </p:nvSpPr>
          <p:spPr>
            <a:xfrm>
              <a:off x="2876952" y="4027064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 company is an association or collection of individuals, whether natural persons, legal persons, or a</a:t>
              </a:r>
            </a:p>
          </p:txBody>
        </p:sp>
        <p:sp>
          <p:nvSpPr>
            <p:cNvPr id="104" name="Shape 104"/>
            <p:cNvSpPr txBox="1"/>
            <p:nvPr/>
          </p:nvSpPr>
          <p:spPr>
            <a:xfrm>
              <a:off x="2749952" y="3294803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3200" b="1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YOUR TITLE HERE</a:t>
              </a:r>
            </a:p>
          </p:txBody>
        </p:sp>
        <p:sp>
          <p:nvSpPr>
            <p:cNvPr id="105" name="Shape 105"/>
            <p:cNvSpPr txBox="1"/>
            <p:nvPr/>
          </p:nvSpPr>
          <p:spPr>
            <a:xfrm>
              <a:off x="9725029" y="4027064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 company is an association or collection of individuals, whether natural persons, legal persons, or a</a:t>
              </a:r>
            </a:p>
          </p:txBody>
        </p:sp>
        <p:sp>
          <p:nvSpPr>
            <p:cNvPr id="106" name="Shape 106"/>
            <p:cNvSpPr txBox="1"/>
            <p:nvPr/>
          </p:nvSpPr>
          <p:spPr>
            <a:xfrm>
              <a:off x="9623429" y="3294803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3200" b="1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YOUR TITLE HERE</a:t>
              </a:r>
            </a:p>
          </p:txBody>
        </p:sp>
        <p:sp>
          <p:nvSpPr>
            <p:cNvPr id="107" name="Shape 107"/>
            <p:cNvSpPr txBox="1"/>
            <p:nvPr/>
          </p:nvSpPr>
          <p:spPr>
            <a:xfrm>
              <a:off x="16674706" y="4027064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 company is an association or collection of individuals, whether natural persons, legal persons, or a</a:t>
              </a:r>
            </a:p>
          </p:txBody>
        </p:sp>
        <p:sp>
          <p:nvSpPr>
            <p:cNvPr id="108" name="Shape 108"/>
            <p:cNvSpPr txBox="1"/>
            <p:nvPr/>
          </p:nvSpPr>
          <p:spPr>
            <a:xfrm>
              <a:off x="16573106" y="3294803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3200" b="1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YOUR TITLE HERE</a:t>
              </a:r>
            </a:p>
          </p:txBody>
        </p:sp>
        <p:sp>
          <p:nvSpPr>
            <p:cNvPr id="109" name="Shape 109"/>
            <p:cNvSpPr txBox="1"/>
            <p:nvPr/>
          </p:nvSpPr>
          <p:spPr>
            <a:xfrm>
              <a:off x="2876952" y="9070485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 company is an association or collection of individuals, whether natural persons, legal persons, or a</a:t>
              </a:r>
            </a:p>
          </p:txBody>
        </p:sp>
        <p:sp>
          <p:nvSpPr>
            <p:cNvPr id="110" name="Shape 110"/>
            <p:cNvSpPr txBox="1"/>
            <p:nvPr/>
          </p:nvSpPr>
          <p:spPr>
            <a:xfrm>
              <a:off x="2749952" y="8338225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3200" b="1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YOUR TITLE HERE</a:t>
              </a:r>
            </a:p>
          </p:txBody>
        </p:sp>
        <p:sp>
          <p:nvSpPr>
            <p:cNvPr id="111" name="Shape 111"/>
            <p:cNvSpPr txBox="1"/>
            <p:nvPr/>
          </p:nvSpPr>
          <p:spPr>
            <a:xfrm>
              <a:off x="9725029" y="9070485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 company is an association or collection of individuals, whether natural persons, legal persons, or a</a:t>
              </a:r>
            </a:p>
          </p:txBody>
        </p:sp>
        <p:sp>
          <p:nvSpPr>
            <p:cNvPr id="112" name="Shape 112"/>
            <p:cNvSpPr txBox="1"/>
            <p:nvPr/>
          </p:nvSpPr>
          <p:spPr>
            <a:xfrm>
              <a:off x="9623429" y="8338225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3200" b="1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YOUR TITLE HERE</a:t>
              </a:r>
            </a:p>
          </p:txBody>
        </p:sp>
        <p:sp>
          <p:nvSpPr>
            <p:cNvPr id="113" name="Shape 113"/>
            <p:cNvSpPr txBox="1"/>
            <p:nvPr/>
          </p:nvSpPr>
          <p:spPr>
            <a:xfrm>
              <a:off x="16674706" y="9070485"/>
              <a:ext cx="4796139" cy="1411668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buSzPct val="25000"/>
                <a:buNone/>
              </a:pPr>
              <a:r>
                <a:rPr lang="en-US" sz="20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 company is an association or collection of individuals, whether natural persons, legal persons, or a</a:t>
              </a:r>
            </a:p>
          </p:txBody>
        </p:sp>
        <p:sp>
          <p:nvSpPr>
            <p:cNvPr id="114" name="Shape 114"/>
            <p:cNvSpPr txBox="1"/>
            <p:nvPr/>
          </p:nvSpPr>
          <p:spPr>
            <a:xfrm>
              <a:off x="16573106" y="8338225"/>
              <a:ext cx="5054588" cy="5847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-US" sz="3200" b="1">
                  <a:solidFill>
                    <a:schemeClr val="dk2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YOUR TITLE HERE</a:t>
              </a:r>
            </a:p>
          </p:txBody>
        </p:sp>
        <p:sp>
          <p:nvSpPr>
            <p:cNvPr id="115" name="Shape 115"/>
            <p:cNvSpPr/>
            <p:nvPr/>
          </p:nvSpPr>
          <p:spPr>
            <a:xfrm>
              <a:off x="4585585" y="2130308"/>
              <a:ext cx="1304541" cy="71156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9088" y="100000"/>
                  </a:moveTo>
                  <a:cubicBezTo>
                    <a:pt x="109088" y="105527"/>
                    <a:pt x="106644" y="110000"/>
                    <a:pt x="103638" y="110000"/>
                  </a:cubicBezTo>
                  <a:lnTo>
                    <a:pt x="10911" y="110000"/>
                  </a:lnTo>
                  <a:cubicBezTo>
                    <a:pt x="7894" y="110000"/>
                    <a:pt x="5455" y="105527"/>
                    <a:pt x="5455" y="100000"/>
                  </a:cubicBezTo>
                  <a:lnTo>
                    <a:pt x="5455" y="20000"/>
                  </a:lnTo>
                  <a:cubicBezTo>
                    <a:pt x="5455" y="14483"/>
                    <a:pt x="7894" y="10000"/>
                    <a:pt x="10911" y="10000"/>
                  </a:cubicBezTo>
                  <a:lnTo>
                    <a:pt x="103638" y="10000"/>
                  </a:lnTo>
                  <a:cubicBezTo>
                    <a:pt x="106644" y="10000"/>
                    <a:pt x="109088" y="14483"/>
                    <a:pt x="109088" y="20000"/>
                  </a:cubicBezTo>
                  <a:cubicBezTo>
                    <a:pt x="109088" y="20000"/>
                    <a:pt x="109088" y="100000"/>
                    <a:pt x="109088" y="100000"/>
                  </a:cubicBezTo>
                  <a:close/>
                  <a:moveTo>
                    <a:pt x="114544" y="40000"/>
                  </a:moveTo>
                  <a:lnTo>
                    <a:pt x="114544" y="20000"/>
                  </a:lnTo>
                  <a:cubicBezTo>
                    <a:pt x="114544" y="8955"/>
                    <a:pt x="109661" y="0"/>
                    <a:pt x="103638" y="0"/>
                  </a:cubicBezTo>
                  <a:lnTo>
                    <a:pt x="10911" y="0"/>
                  </a:lnTo>
                  <a:cubicBezTo>
                    <a:pt x="4883" y="0"/>
                    <a:pt x="0" y="8955"/>
                    <a:pt x="0" y="20000"/>
                  </a:cubicBezTo>
                  <a:lnTo>
                    <a:pt x="0" y="100000"/>
                  </a:lnTo>
                  <a:cubicBezTo>
                    <a:pt x="0" y="111050"/>
                    <a:pt x="4883" y="120000"/>
                    <a:pt x="10911" y="120000"/>
                  </a:cubicBezTo>
                  <a:lnTo>
                    <a:pt x="103638" y="120000"/>
                  </a:lnTo>
                  <a:cubicBezTo>
                    <a:pt x="109661" y="120000"/>
                    <a:pt x="114544" y="111050"/>
                    <a:pt x="114544" y="100000"/>
                  </a:cubicBezTo>
                  <a:lnTo>
                    <a:pt x="114544" y="80000"/>
                  </a:lnTo>
                  <a:cubicBezTo>
                    <a:pt x="117555" y="80000"/>
                    <a:pt x="120000" y="75527"/>
                    <a:pt x="120000" y="70000"/>
                  </a:cubicBezTo>
                  <a:lnTo>
                    <a:pt x="120000" y="50000"/>
                  </a:lnTo>
                  <a:cubicBezTo>
                    <a:pt x="120000" y="44483"/>
                    <a:pt x="117555" y="40000"/>
                    <a:pt x="114544" y="4000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4644880" y="6588956"/>
              <a:ext cx="1185948" cy="130454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6000" y="111783"/>
                  </a:moveTo>
                  <a:cubicBezTo>
                    <a:pt x="66000" y="113294"/>
                    <a:pt x="64650" y="114511"/>
                    <a:pt x="62983" y="114511"/>
                  </a:cubicBezTo>
                  <a:cubicBezTo>
                    <a:pt x="62116" y="114511"/>
                    <a:pt x="61350" y="114177"/>
                    <a:pt x="60800" y="113650"/>
                  </a:cubicBezTo>
                  <a:lnTo>
                    <a:pt x="60783" y="113661"/>
                  </a:lnTo>
                  <a:lnTo>
                    <a:pt x="60000" y="113011"/>
                  </a:lnTo>
                  <a:lnTo>
                    <a:pt x="60000" y="6977"/>
                  </a:lnTo>
                  <a:lnTo>
                    <a:pt x="60877" y="6255"/>
                  </a:lnTo>
                  <a:lnTo>
                    <a:pt x="60888" y="6261"/>
                  </a:lnTo>
                  <a:cubicBezTo>
                    <a:pt x="61427" y="5788"/>
                    <a:pt x="62166" y="5483"/>
                    <a:pt x="62983" y="5483"/>
                  </a:cubicBezTo>
                  <a:cubicBezTo>
                    <a:pt x="64650" y="5483"/>
                    <a:pt x="66000" y="6711"/>
                    <a:pt x="66000" y="8216"/>
                  </a:cubicBezTo>
                  <a:cubicBezTo>
                    <a:pt x="66000" y="8216"/>
                    <a:pt x="66000" y="111783"/>
                    <a:pt x="66000" y="111783"/>
                  </a:cubicBezTo>
                  <a:close/>
                  <a:moveTo>
                    <a:pt x="54000" y="108044"/>
                  </a:moveTo>
                  <a:lnTo>
                    <a:pt x="24000" y="83216"/>
                  </a:lnTo>
                  <a:lnTo>
                    <a:pt x="24000" y="36700"/>
                  </a:lnTo>
                  <a:lnTo>
                    <a:pt x="25344" y="35594"/>
                  </a:lnTo>
                  <a:lnTo>
                    <a:pt x="25327" y="35588"/>
                  </a:lnTo>
                  <a:lnTo>
                    <a:pt x="54000" y="11927"/>
                  </a:lnTo>
                  <a:cubicBezTo>
                    <a:pt x="54000" y="11927"/>
                    <a:pt x="54000" y="108044"/>
                    <a:pt x="54000" y="108044"/>
                  </a:cubicBezTo>
                  <a:close/>
                  <a:moveTo>
                    <a:pt x="18000" y="81383"/>
                  </a:moveTo>
                  <a:cubicBezTo>
                    <a:pt x="11155" y="79361"/>
                    <a:pt x="6000" y="70555"/>
                    <a:pt x="6000" y="60000"/>
                  </a:cubicBezTo>
                  <a:cubicBezTo>
                    <a:pt x="6000" y="49444"/>
                    <a:pt x="11155" y="40638"/>
                    <a:pt x="18000" y="38622"/>
                  </a:cubicBezTo>
                  <a:cubicBezTo>
                    <a:pt x="18000" y="38622"/>
                    <a:pt x="18000" y="81383"/>
                    <a:pt x="18000" y="81383"/>
                  </a:cubicBezTo>
                  <a:close/>
                  <a:moveTo>
                    <a:pt x="72033" y="8177"/>
                  </a:moveTo>
                  <a:cubicBezTo>
                    <a:pt x="72033" y="3655"/>
                    <a:pt x="67988" y="0"/>
                    <a:pt x="62994" y="0"/>
                  </a:cubicBezTo>
                  <a:cubicBezTo>
                    <a:pt x="60444" y="0"/>
                    <a:pt x="58150" y="966"/>
                    <a:pt x="56500" y="2505"/>
                  </a:cubicBezTo>
                  <a:lnTo>
                    <a:pt x="19805" y="32805"/>
                  </a:lnTo>
                  <a:cubicBezTo>
                    <a:pt x="8766" y="33611"/>
                    <a:pt x="0" y="45461"/>
                    <a:pt x="0" y="60000"/>
                  </a:cubicBezTo>
                  <a:cubicBezTo>
                    <a:pt x="0" y="74583"/>
                    <a:pt x="8822" y="86461"/>
                    <a:pt x="19916" y="87200"/>
                  </a:cubicBezTo>
                  <a:lnTo>
                    <a:pt x="56500" y="117494"/>
                  </a:lnTo>
                  <a:cubicBezTo>
                    <a:pt x="58144" y="119033"/>
                    <a:pt x="60438" y="120000"/>
                    <a:pt x="62994" y="120000"/>
                  </a:cubicBezTo>
                  <a:cubicBezTo>
                    <a:pt x="67988" y="120000"/>
                    <a:pt x="72033" y="116338"/>
                    <a:pt x="72033" y="111827"/>
                  </a:cubicBezTo>
                  <a:cubicBezTo>
                    <a:pt x="72033" y="111722"/>
                    <a:pt x="72005" y="111622"/>
                    <a:pt x="72000" y="111516"/>
                  </a:cubicBezTo>
                  <a:lnTo>
                    <a:pt x="72000" y="8483"/>
                  </a:lnTo>
                  <a:cubicBezTo>
                    <a:pt x="72005" y="8377"/>
                    <a:pt x="72033" y="8277"/>
                    <a:pt x="72033" y="8177"/>
                  </a:cubicBezTo>
                  <a:moveTo>
                    <a:pt x="106244" y="60000"/>
                  </a:moveTo>
                  <a:lnTo>
                    <a:pt x="119122" y="48294"/>
                  </a:lnTo>
                  <a:cubicBezTo>
                    <a:pt x="119666" y="47800"/>
                    <a:pt x="120000" y="47116"/>
                    <a:pt x="120000" y="46361"/>
                  </a:cubicBezTo>
                  <a:cubicBezTo>
                    <a:pt x="120000" y="44855"/>
                    <a:pt x="118655" y="43638"/>
                    <a:pt x="117000" y="43638"/>
                  </a:cubicBezTo>
                  <a:cubicBezTo>
                    <a:pt x="116172" y="43638"/>
                    <a:pt x="115422" y="43938"/>
                    <a:pt x="114877" y="44433"/>
                  </a:cubicBezTo>
                  <a:lnTo>
                    <a:pt x="102000" y="56144"/>
                  </a:lnTo>
                  <a:lnTo>
                    <a:pt x="89122" y="44433"/>
                  </a:lnTo>
                  <a:cubicBezTo>
                    <a:pt x="88577" y="43938"/>
                    <a:pt x="87827" y="43638"/>
                    <a:pt x="87000" y="43638"/>
                  </a:cubicBezTo>
                  <a:cubicBezTo>
                    <a:pt x="85344" y="43638"/>
                    <a:pt x="84000" y="44855"/>
                    <a:pt x="84000" y="46361"/>
                  </a:cubicBezTo>
                  <a:cubicBezTo>
                    <a:pt x="84000" y="47116"/>
                    <a:pt x="84333" y="47800"/>
                    <a:pt x="84877" y="48294"/>
                  </a:cubicBezTo>
                  <a:lnTo>
                    <a:pt x="97755" y="60000"/>
                  </a:lnTo>
                  <a:lnTo>
                    <a:pt x="84877" y="71705"/>
                  </a:lnTo>
                  <a:cubicBezTo>
                    <a:pt x="84333" y="72200"/>
                    <a:pt x="84000" y="72883"/>
                    <a:pt x="84000" y="73638"/>
                  </a:cubicBezTo>
                  <a:cubicBezTo>
                    <a:pt x="84000" y="75144"/>
                    <a:pt x="85344" y="76361"/>
                    <a:pt x="87000" y="76361"/>
                  </a:cubicBezTo>
                  <a:cubicBezTo>
                    <a:pt x="87827" y="76361"/>
                    <a:pt x="88577" y="76061"/>
                    <a:pt x="89122" y="75566"/>
                  </a:cubicBezTo>
                  <a:lnTo>
                    <a:pt x="102000" y="63855"/>
                  </a:lnTo>
                  <a:lnTo>
                    <a:pt x="114877" y="75566"/>
                  </a:lnTo>
                  <a:cubicBezTo>
                    <a:pt x="115422" y="76061"/>
                    <a:pt x="116172" y="76361"/>
                    <a:pt x="117000" y="76361"/>
                  </a:cubicBezTo>
                  <a:cubicBezTo>
                    <a:pt x="118655" y="76361"/>
                    <a:pt x="120000" y="75144"/>
                    <a:pt x="120000" y="73638"/>
                  </a:cubicBezTo>
                  <a:cubicBezTo>
                    <a:pt x="120000" y="72883"/>
                    <a:pt x="119666" y="72200"/>
                    <a:pt x="119122" y="71705"/>
                  </a:cubicBezTo>
                  <a:cubicBezTo>
                    <a:pt x="119122" y="71705"/>
                    <a:pt x="106244" y="60000"/>
                    <a:pt x="106244" y="600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11560634" y="2130308"/>
              <a:ext cx="1304541" cy="71156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9088" y="100000"/>
                  </a:moveTo>
                  <a:cubicBezTo>
                    <a:pt x="109088" y="105527"/>
                    <a:pt x="106644" y="110000"/>
                    <a:pt x="103638" y="110000"/>
                  </a:cubicBezTo>
                  <a:lnTo>
                    <a:pt x="10911" y="110000"/>
                  </a:lnTo>
                  <a:cubicBezTo>
                    <a:pt x="7900" y="110000"/>
                    <a:pt x="5455" y="105527"/>
                    <a:pt x="5455" y="100000"/>
                  </a:cubicBezTo>
                  <a:lnTo>
                    <a:pt x="5455" y="20000"/>
                  </a:lnTo>
                  <a:cubicBezTo>
                    <a:pt x="5455" y="14483"/>
                    <a:pt x="7900" y="10000"/>
                    <a:pt x="10911" y="10000"/>
                  </a:cubicBezTo>
                  <a:lnTo>
                    <a:pt x="103638" y="10000"/>
                  </a:lnTo>
                  <a:cubicBezTo>
                    <a:pt x="106644" y="10000"/>
                    <a:pt x="109088" y="14483"/>
                    <a:pt x="109088" y="20000"/>
                  </a:cubicBezTo>
                  <a:cubicBezTo>
                    <a:pt x="109088" y="20000"/>
                    <a:pt x="109088" y="100000"/>
                    <a:pt x="109088" y="100000"/>
                  </a:cubicBezTo>
                  <a:close/>
                  <a:moveTo>
                    <a:pt x="114544" y="40000"/>
                  </a:moveTo>
                  <a:lnTo>
                    <a:pt x="114544" y="20000"/>
                  </a:lnTo>
                  <a:cubicBezTo>
                    <a:pt x="114544" y="8955"/>
                    <a:pt x="109661" y="0"/>
                    <a:pt x="103638" y="0"/>
                  </a:cubicBezTo>
                  <a:lnTo>
                    <a:pt x="10911" y="0"/>
                  </a:lnTo>
                  <a:cubicBezTo>
                    <a:pt x="4883" y="0"/>
                    <a:pt x="0" y="8955"/>
                    <a:pt x="0" y="20000"/>
                  </a:cubicBezTo>
                  <a:lnTo>
                    <a:pt x="0" y="100000"/>
                  </a:lnTo>
                  <a:cubicBezTo>
                    <a:pt x="0" y="111050"/>
                    <a:pt x="4883" y="120000"/>
                    <a:pt x="10911" y="120000"/>
                  </a:cubicBezTo>
                  <a:lnTo>
                    <a:pt x="103638" y="120000"/>
                  </a:lnTo>
                  <a:cubicBezTo>
                    <a:pt x="109661" y="120000"/>
                    <a:pt x="114544" y="111050"/>
                    <a:pt x="114544" y="100000"/>
                  </a:cubicBezTo>
                  <a:lnTo>
                    <a:pt x="114544" y="80000"/>
                  </a:lnTo>
                  <a:cubicBezTo>
                    <a:pt x="117555" y="80000"/>
                    <a:pt x="120000" y="75527"/>
                    <a:pt x="120000" y="70000"/>
                  </a:cubicBezTo>
                  <a:lnTo>
                    <a:pt x="120000" y="50000"/>
                  </a:lnTo>
                  <a:cubicBezTo>
                    <a:pt x="120000" y="44483"/>
                    <a:pt x="117555" y="40000"/>
                    <a:pt x="114544" y="40000"/>
                  </a:cubicBezTo>
                  <a:moveTo>
                    <a:pt x="10911" y="100000"/>
                  </a:moveTo>
                  <a:lnTo>
                    <a:pt x="38183" y="100000"/>
                  </a:lnTo>
                  <a:lnTo>
                    <a:pt x="38183" y="20000"/>
                  </a:lnTo>
                  <a:lnTo>
                    <a:pt x="10911" y="20000"/>
                  </a:lnTo>
                  <a:cubicBezTo>
                    <a:pt x="10911" y="20000"/>
                    <a:pt x="10911" y="100000"/>
                    <a:pt x="10911" y="1000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18" name="Shape 118"/>
            <p:cNvSpPr/>
            <p:nvPr/>
          </p:nvSpPr>
          <p:spPr>
            <a:xfrm>
              <a:off x="18475020" y="2130308"/>
              <a:ext cx="1304541" cy="71156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9088" y="100000"/>
                  </a:moveTo>
                  <a:cubicBezTo>
                    <a:pt x="109088" y="105527"/>
                    <a:pt x="106644" y="110000"/>
                    <a:pt x="103638" y="110000"/>
                  </a:cubicBezTo>
                  <a:lnTo>
                    <a:pt x="10911" y="110000"/>
                  </a:lnTo>
                  <a:cubicBezTo>
                    <a:pt x="7900" y="110000"/>
                    <a:pt x="5455" y="105527"/>
                    <a:pt x="5455" y="100000"/>
                  </a:cubicBezTo>
                  <a:lnTo>
                    <a:pt x="5455" y="20000"/>
                  </a:lnTo>
                  <a:cubicBezTo>
                    <a:pt x="5455" y="14483"/>
                    <a:pt x="7900" y="10000"/>
                    <a:pt x="10911" y="10000"/>
                  </a:cubicBezTo>
                  <a:lnTo>
                    <a:pt x="103638" y="10000"/>
                  </a:lnTo>
                  <a:cubicBezTo>
                    <a:pt x="106644" y="10000"/>
                    <a:pt x="109088" y="14483"/>
                    <a:pt x="109088" y="20000"/>
                  </a:cubicBezTo>
                  <a:cubicBezTo>
                    <a:pt x="109088" y="20000"/>
                    <a:pt x="109088" y="100000"/>
                    <a:pt x="109088" y="100000"/>
                  </a:cubicBezTo>
                  <a:close/>
                  <a:moveTo>
                    <a:pt x="114544" y="40000"/>
                  </a:moveTo>
                  <a:lnTo>
                    <a:pt x="114544" y="20000"/>
                  </a:lnTo>
                  <a:cubicBezTo>
                    <a:pt x="114544" y="8955"/>
                    <a:pt x="109661" y="0"/>
                    <a:pt x="103638" y="0"/>
                  </a:cubicBezTo>
                  <a:lnTo>
                    <a:pt x="10911" y="0"/>
                  </a:lnTo>
                  <a:cubicBezTo>
                    <a:pt x="4883" y="0"/>
                    <a:pt x="0" y="8955"/>
                    <a:pt x="0" y="20000"/>
                  </a:cubicBezTo>
                  <a:lnTo>
                    <a:pt x="0" y="100000"/>
                  </a:lnTo>
                  <a:cubicBezTo>
                    <a:pt x="0" y="111050"/>
                    <a:pt x="4883" y="120000"/>
                    <a:pt x="10911" y="120000"/>
                  </a:cubicBezTo>
                  <a:lnTo>
                    <a:pt x="103638" y="120000"/>
                  </a:lnTo>
                  <a:cubicBezTo>
                    <a:pt x="109661" y="120000"/>
                    <a:pt x="114544" y="111050"/>
                    <a:pt x="114544" y="100000"/>
                  </a:cubicBezTo>
                  <a:lnTo>
                    <a:pt x="114544" y="80000"/>
                  </a:lnTo>
                  <a:cubicBezTo>
                    <a:pt x="117555" y="80000"/>
                    <a:pt x="120000" y="75527"/>
                    <a:pt x="120000" y="70000"/>
                  </a:cubicBezTo>
                  <a:lnTo>
                    <a:pt x="120000" y="50000"/>
                  </a:lnTo>
                  <a:cubicBezTo>
                    <a:pt x="120000" y="44483"/>
                    <a:pt x="117555" y="40000"/>
                    <a:pt x="114544" y="40000"/>
                  </a:cubicBezTo>
                  <a:moveTo>
                    <a:pt x="10911" y="100000"/>
                  </a:moveTo>
                  <a:lnTo>
                    <a:pt x="60000" y="100000"/>
                  </a:lnTo>
                  <a:lnTo>
                    <a:pt x="60000" y="20000"/>
                  </a:lnTo>
                  <a:lnTo>
                    <a:pt x="10911" y="20000"/>
                  </a:lnTo>
                  <a:cubicBezTo>
                    <a:pt x="10911" y="20000"/>
                    <a:pt x="10911" y="100000"/>
                    <a:pt x="10911" y="1000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19" name="Shape 119"/>
            <p:cNvSpPr/>
            <p:nvPr/>
          </p:nvSpPr>
          <p:spPr>
            <a:xfrm>
              <a:off x="11857117" y="6588956"/>
              <a:ext cx="711918" cy="130454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9944" y="111783"/>
                  </a:moveTo>
                  <a:cubicBezTo>
                    <a:pt x="109944" y="113294"/>
                    <a:pt x="107694" y="114511"/>
                    <a:pt x="104922" y="114511"/>
                  </a:cubicBezTo>
                  <a:cubicBezTo>
                    <a:pt x="103477" y="114511"/>
                    <a:pt x="102200" y="114177"/>
                    <a:pt x="101283" y="113650"/>
                  </a:cubicBezTo>
                  <a:lnTo>
                    <a:pt x="101261" y="113661"/>
                  </a:lnTo>
                  <a:lnTo>
                    <a:pt x="99950" y="113011"/>
                  </a:lnTo>
                  <a:lnTo>
                    <a:pt x="99950" y="6977"/>
                  </a:lnTo>
                  <a:lnTo>
                    <a:pt x="101416" y="6255"/>
                  </a:lnTo>
                  <a:lnTo>
                    <a:pt x="101433" y="6261"/>
                  </a:lnTo>
                  <a:cubicBezTo>
                    <a:pt x="102338" y="5788"/>
                    <a:pt x="103561" y="5483"/>
                    <a:pt x="104922" y="5483"/>
                  </a:cubicBezTo>
                  <a:cubicBezTo>
                    <a:pt x="107694" y="5483"/>
                    <a:pt x="109944" y="6711"/>
                    <a:pt x="109944" y="8216"/>
                  </a:cubicBezTo>
                  <a:cubicBezTo>
                    <a:pt x="109944" y="8216"/>
                    <a:pt x="109944" y="111783"/>
                    <a:pt x="109944" y="111783"/>
                  </a:cubicBezTo>
                  <a:close/>
                  <a:moveTo>
                    <a:pt x="89955" y="108044"/>
                  </a:moveTo>
                  <a:lnTo>
                    <a:pt x="39977" y="83211"/>
                  </a:lnTo>
                  <a:lnTo>
                    <a:pt x="39977" y="36705"/>
                  </a:lnTo>
                  <a:lnTo>
                    <a:pt x="42216" y="35594"/>
                  </a:lnTo>
                  <a:lnTo>
                    <a:pt x="42194" y="35588"/>
                  </a:lnTo>
                  <a:lnTo>
                    <a:pt x="89955" y="11927"/>
                  </a:lnTo>
                  <a:cubicBezTo>
                    <a:pt x="89955" y="11927"/>
                    <a:pt x="89955" y="108044"/>
                    <a:pt x="89955" y="108044"/>
                  </a:cubicBezTo>
                  <a:close/>
                  <a:moveTo>
                    <a:pt x="29983" y="81377"/>
                  </a:moveTo>
                  <a:cubicBezTo>
                    <a:pt x="18577" y="79355"/>
                    <a:pt x="9994" y="70555"/>
                    <a:pt x="9994" y="60000"/>
                  </a:cubicBezTo>
                  <a:cubicBezTo>
                    <a:pt x="9994" y="49444"/>
                    <a:pt x="18577" y="40638"/>
                    <a:pt x="29983" y="38622"/>
                  </a:cubicBezTo>
                  <a:cubicBezTo>
                    <a:pt x="29983" y="38622"/>
                    <a:pt x="29983" y="81377"/>
                    <a:pt x="29983" y="81377"/>
                  </a:cubicBezTo>
                  <a:close/>
                  <a:moveTo>
                    <a:pt x="119938" y="8483"/>
                  </a:moveTo>
                  <a:cubicBezTo>
                    <a:pt x="119950" y="8377"/>
                    <a:pt x="120000" y="8277"/>
                    <a:pt x="120000" y="8177"/>
                  </a:cubicBezTo>
                  <a:cubicBezTo>
                    <a:pt x="120000" y="3655"/>
                    <a:pt x="113255" y="0"/>
                    <a:pt x="104938" y="0"/>
                  </a:cubicBezTo>
                  <a:cubicBezTo>
                    <a:pt x="100683" y="0"/>
                    <a:pt x="96861" y="966"/>
                    <a:pt x="94122" y="2505"/>
                  </a:cubicBezTo>
                  <a:lnTo>
                    <a:pt x="32994" y="32805"/>
                  </a:lnTo>
                  <a:cubicBezTo>
                    <a:pt x="14600" y="33611"/>
                    <a:pt x="0" y="45461"/>
                    <a:pt x="0" y="60000"/>
                  </a:cubicBezTo>
                  <a:cubicBezTo>
                    <a:pt x="0" y="74583"/>
                    <a:pt x="14700" y="86461"/>
                    <a:pt x="33177" y="87200"/>
                  </a:cubicBezTo>
                  <a:lnTo>
                    <a:pt x="94122" y="117488"/>
                  </a:lnTo>
                  <a:cubicBezTo>
                    <a:pt x="96855" y="119033"/>
                    <a:pt x="100683" y="120000"/>
                    <a:pt x="104938" y="120000"/>
                  </a:cubicBezTo>
                  <a:cubicBezTo>
                    <a:pt x="113255" y="120000"/>
                    <a:pt x="120000" y="116338"/>
                    <a:pt x="120000" y="111827"/>
                  </a:cubicBezTo>
                  <a:cubicBezTo>
                    <a:pt x="120000" y="111722"/>
                    <a:pt x="119950" y="111622"/>
                    <a:pt x="119938" y="111516"/>
                  </a:cubicBezTo>
                  <a:cubicBezTo>
                    <a:pt x="119938" y="111516"/>
                    <a:pt x="119938" y="8483"/>
                    <a:pt x="119938" y="84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  <p:sp>
          <p:nvSpPr>
            <p:cNvPr id="120" name="Shape 120"/>
            <p:cNvSpPr/>
            <p:nvPr/>
          </p:nvSpPr>
          <p:spPr>
            <a:xfrm>
              <a:off x="18652912" y="6588956"/>
              <a:ext cx="948759" cy="130454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2500" y="111783"/>
                  </a:moveTo>
                  <a:cubicBezTo>
                    <a:pt x="82500" y="113294"/>
                    <a:pt x="80811" y="114511"/>
                    <a:pt x="78727" y="114511"/>
                  </a:cubicBezTo>
                  <a:cubicBezTo>
                    <a:pt x="77650" y="114511"/>
                    <a:pt x="76688" y="114177"/>
                    <a:pt x="76000" y="113650"/>
                  </a:cubicBezTo>
                  <a:lnTo>
                    <a:pt x="75983" y="113661"/>
                  </a:lnTo>
                  <a:lnTo>
                    <a:pt x="75000" y="113011"/>
                  </a:lnTo>
                  <a:lnTo>
                    <a:pt x="75000" y="6977"/>
                  </a:lnTo>
                  <a:lnTo>
                    <a:pt x="76100" y="6255"/>
                  </a:lnTo>
                  <a:lnTo>
                    <a:pt x="76111" y="6261"/>
                  </a:lnTo>
                  <a:cubicBezTo>
                    <a:pt x="76788" y="5788"/>
                    <a:pt x="77711" y="5483"/>
                    <a:pt x="78727" y="5483"/>
                  </a:cubicBezTo>
                  <a:cubicBezTo>
                    <a:pt x="80811" y="5483"/>
                    <a:pt x="82500" y="6711"/>
                    <a:pt x="82500" y="8216"/>
                  </a:cubicBezTo>
                  <a:cubicBezTo>
                    <a:pt x="82500" y="8216"/>
                    <a:pt x="82500" y="111783"/>
                    <a:pt x="82500" y="111783"/>
                  </a:cubicBezTo>
                  <a:close/>
                  <a:moveTo>
                    <a:pt x="67500" y="108044"/>
                  </a:moveTo>
                  <a:lnTo>
                    <a:pt x="30000" y="83211"/>
                  </a:lnTo>
                  <a:lnTo>
                    <a:pt x="30000" y="36705"/>
                  </a:lnTo>
                  <a:lnTo>
                    <a:pt x="31677" y="35594"/>
                  </a:lnTo>
                  <a:lnTo>
                    <a:pt x="31661" y="35588"/>
                  </a:lnTo>
                  <a:lnTo>
                    <a:pt x="67500" y="11927"/>
                  </a:lnTo>
                  <a:cubicBezTo>
                    <a:pt x="67500" y="11927"/>
                    <a:pt x="67500" y="108044"/>
                    <a:pt x="67500" y="108044"/>
                  </a:cubicBezTo>
                  <a:close/>
                  <a:moveTo>
                    <a:pt x="22500" y="81377"/>
                  </a:moveTo>
                  <a:cubicBezTo>
                    <a:pt x="13938" y="79355"/>
                    <a:pt x="7500" y="70555"/>
                    <a:pt x="7500" y="60000"/>
                  </a:cubicBezTo>
                  <a:cubicBezTo>
                    <a:pt x="7500" y="49444"/>
                    <a:pt x="13938" y="40638"/>
                    <a:pt x="22500" y="38622"/>
                  </a:cubicBezTo>
                  <a:cubicBezTo>
                    <a:pt x="22500" y="38622"/>
                    <a:pt x="22500" y="81377"/>
                    <a:pt x="22500" y="81377"/>
                  </a:cubicBezTo>
                  <a:close/>
                  <a:moveTo>
                    <a:pt x="90044" y="8177"/>
                  </a:moveTo>
                  <a:cubicBezTo>
                    <a:pt x="90044" y="3655"/>
                    <a:pt x="84983" y="0"/>
                    <a:pt x="78744" y="0"/>
                  </a:cubicBezTo>
                  <a:cubicBezTo>
                    <a:pt x="75550" y="0"/>
                    <a:pt x="72683" y="966"/>
                    <a:pt x="70627" y="2505"/>
                  </a:cubicBezTo>
                  <a:lnTo>
                    <a:pt x="24755" y="32805"/>
                  </a:lnTo>
                  <a:cubicBezTo>
                    <a:pt x="10955" y="33611"/>
                    <a:pt x="0" y="45461"/>
                    <a:pt x="0" y="60000"/>
                  </a:cubicBezTo>
                  <a:cubicBezTo>
                    <a:pt x="0" y="74583"/>
                    <a:pt x="11027" y="86461"/>
                    <a:pt x="24894" y="87200"/>
                  </a:cubicBezTo>
                  <a:lnTo>
                    <a:pt x="70627" y="117488"/>
                  </a:lnTo>
                  <a:cubicBezTo>
                    <a:pt x="72683" y="119033"/>
                    <a:pt x="75550" y="120000"/>
                    <a:pt x="78744" y="120000"/>
                  </a:cubicBezTo>
                  <a:cubicBezTo>
                    <a:pt x="84983" y="120000"/>
                    <a:pt x="90044" y="116338"/>
                    <a:pt x="90044" y="111827"/>
                  </a:cubicBezTo>
                  <a:cubicBezTo>
                    <a:pt x="90044" y="111722"/>
                    <a:pt x="90005" y="111622"/>
                    <a:pt x="90000" y="111516"/>
                  </a:cubicBezTo>
                  <a:lnTo>
                    <a:pt x="90000" y="8483"/>
                  </a:lnTo>
                  <a:cubicBezTo>
                    <a:pt x="90005" y="8377"/>
                    <a:pt x="90044" y="8277"/>
                    <a:pt x="90044" y="8177"/>
                  </a:cubicBezTo>
                  <a:moveTo>
                    <a:pt x="101250" y="43638"/>
                  </a:moveTo>
                  <a:cubicBezTo>
                    <a:pt x="99177" y="43638"/>
                    <a:pt x="97500" y="44855"/>
                    <a:pt x="97500" y="46361"/>
                  </a:cubicBezTo>
                  <a:cubicBezTo>
                    <a:pt x="97500" y="47872"/>
                    <a:pt x="99177" y="49088"/>
                    <a:pt x="101250" y="49088"/>
                  </a:cubicBezTo>
                  <a:cubicBezTo>
                    <a:pt x="107466" y="49088"/>
                    <a:pt x="112500" y="53977"/>
                    <a:pt x="112500" y="60000"/>
                  </a:cubicBezTo>
                  <a:cubicBezTo>
                    <a:pt x="112500" y="66022"/>
                    <a:pt x="107466" y="70911"/>
                    <a:pt x="101250" y="70911"/>
                  </a:cubicBezTo>
                  <a:cubicBezTo>
                    <a:pt x="99177" y="70911"/>
                    <a:pt x="97500" y="72127"/>
                    <a:pt x="97500" y="73638"/>
                  </a:cubicBezTo>
                  <a:cubicBezTo>
                    <a:pt x="97500" y="75144"/>
                    <a:pt x="99177" y="76361"/>
                    <a:pt x="101250" y="76361"/>
                  </a:cubicBezTo>
                  <a:cubicBezTo>
                    <a:pt x="111605" y="76361"/>
                    <a:pt x="120000" y="69033"/>
                    <a:pt x="120000" y="60000"/>
                  </a:cubicBezTo>
                  <a:cubicBezTo>
                    <a:pt x="120000" y="50961"/>
                    <a:pt x="111605" y="43638"/>
                    <a:pt x="101250" y="43638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lIns="38075" tIns="38075" rIns="38075" bIns="380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3000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Shape 173"/>
          <p:cNvGrpSpPr/>
          <p:nvPr/>
        </p:nvGrpSpPr>
        <p:grpSpPr>
          <a:xfrm>
            <a:off x="2264970" y="7555711"/>
            <a:ext cx="19763915" cy="1202691"/>
            <a:chOff x="4621547" y="6924280"/>
            <a:chExt cx="15050760" cy="915882"/>
          </a:xfrm>
        </p:grpSpPr>
        <p:grpSp>
          <p:nvGrpSpPr>
            <p:cNvPr id="174" name="Shape 174"/>
            <p:cNvGrpSpPr/>
            <p:nvPr/>
          </p:nvGrpSpPr>
          <p:grpSpPr>
            <a:xfrm>
              <a:off x="4621547" y="7220767"/>
              <a:ext cx="2471893" cy="598163"/>
              <a:chOff x="4621547" y="7220767"/>
              <a:chExt cx="2471893" cy="598163"/>
            </a:xfrm>
          </p:grpSpPr>
          <p:sp>
            <p:nvSpPr>
              <p:cNvPr id="175" name="Shape 175"/>
              <p:cNvSpPr/>
              <p:nvPr/>
            </p:nvSpPr>
            <p:spPr>
              <a:xfrm rot="-5400000" flipH="1">
                <a:off x="5696560" y="6145754"/>
                <a:ext cx="321868" cy="247189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lIns="219400" tIns="109700" rIns="219400" bIns="109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36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76" name="Shape 176"/>
              <p:cNvSpPr/>
              <p:nvPr/>
            </p:nvSpPr>
            <p:spPr>
              <a:xfrm rot="5400000">
                <a:off x="5746001" y="7418885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77" name="Shape 177"/>
            <p:cNvGrpSpPr/>
            <p:nvPr/>
          </p:nvGrpSpPr>
          <p:grpSpPr>
            <a:xfrm>
              <a:off x="9653093" y="7220771"/>
              <a:ext cx="2471893" cy="619391"/>
              <a:chOff x="9653093" y="7220771"/>
              <a:chExt cx="2471893" cy="619391"/>
            </a:xfrm>
          </p:grpSpPr>
          <p:sp>
            <p:nvSpPr>
              <p:cNvPr id="178" name="Shape 178"/>
              <p:cNvSpPr/>
              <p:nvPr/>
            </p:nvSpPr>
            <p:spPr>
              <a:xfrm>
                <a:off x="9653093" y="7220771"/>
                <a:ext cx="2471893" cy="32187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219400" tIns="109700" rIns="219400" bIns="109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36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79" name="Shape 179"/>
              <p:cNvSpPr/>
              <p:nvPr/>
            </p:nvSpPr>
            <p:spPr>
              <a:xfrm rot="5400000">
                <a:off x="10755033" y="7440117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80" name="Shape 180"/>
            <p:cNvGrpSpPr/>
            <p:nvPr/>
          </p:nvGrpSpPr>
          <p:grpSpPr>
            <a:xfrm>
              <a:off x="14684640" y="7220768"/>
              <a:ext cx="2471893" cy="604161"/>
              <a:chOff x="14684640" y="7220768"/>
              <a:chExt cx="2471893" cy="604161"/>
            </a:xfrm>
          </p:grpSpPr>
          <p:sp>
            <p:nvSpPr>
              <p:cNvPr id="181" name="Shape 181"/>
              <p:cNvSpPr/>
              <p:nvPr/>
            </p:nvSpPr>
            <p:spPr>
              <a:xfrm>
                <a:off x="14684640" y="7220768"/>
                <a:ext cx="2471893" cy="32187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lIns="219400" tIns="109700" rIns="219400" bIns="109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36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82" name="Shape 182"/>
              <p:cNvSpPr/>
              <p:nvPr/>
            </p:nvSpPr>
            <p:spPr>
              <a:xfrm rot="5400000">
                <a:off x="15834926" y="7424885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83" name="Shape 183"/>
            <p:cNvGrpSpPr/>
            <p:nvPr/>
          </p:nvGrpSpPr>
          <p:grpSpPr>
            <a:xfrm>
              <a:off x="17200413" y="6945511"/>
              <a:ext cx="2471893" cy="597120"/>
              <a:chOff x="17200413" y="6945511"/>
              <a:chExt cx="2471893" cy="597120"/>
            </a:xfrm>
          </p:grpSpPr>
          <p:sp>
            <p:nvSpPr>
              <p:cNvPr id="184" name="Shape 184"/>
              <p:cNvSpPr/>
              <p:nvPr/>
            </p:nvSpPr>
            <p:spPr>
              <a:xfrm rot="5400000">
                <a:off x="18275426" y="6145750"/>
                <a:ext cx="321868" cy="247189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lIns="219400" tIns="109700" rIns="219400" bIns="109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36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85" name="Shape 185"/>
              <p:cNvSpPr/>
              <p:nvPr/>
            </p:nvSpPr>
            <p:spPr>
              <a:xfrm rot="-5400000">
                <a:off x="18271028" y="6887543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86" name="Shape 186"/>
            <p:cNvGrpSpPr/>
            <p:nvPr/>
          </p:nvGrpSpPr>
          <p:grpSpPr>
            <a:xfrm>
              <a:off x="12168867" y="6924280"/>
              <a:ext cx="2471893" cy="618359"/>
              <a:chOff x="12168867" y="6924280"/>
              <a:chExt cx="2471893" cy="618359"/>
            </a:xfrm>
          </p:grpSpPr>
          <p:sp>
            <p:nvSpPr>
              <p:cNvPr id="187" name="Shape 187"/>
              <p:cNvSpPr/>
              <p:nvPr/>
            </p:nvSpPr>
            <p:spPr>
              <a:xfrm>
                <a:off x="12168867" y="7220768"/>
                <a:ext cx="2471893" cy="32187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lIns="219400" tIns="109700" rIns="219400" bIns="109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36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88" name="Shape 188"/>
              <p:cNvSpPr/>
              <p:nvPr/>
            </p:nvSpPr>
            <p:spPr>
              <a:xfrm rot="-5400000">
                <a:off x="13261997" y="6866312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7137321" y="6939512"/>
              <a:ext cx="2471893" cy="603133"/>
              <a:chOff x="7137321" y="6939512"/>
              <a:chExt cx="2471893" cy="603133"/>
            </a:xfrm>
          </p:grpSpPr>
          <p:sp>
            <p:nvSpPr>
              <p:cNvPr id="190" name="Shape 190"/>
              <p:cNvSpPr/>
              <p:nvPr/>
            </p:nvSpPr>
            <p:spPr>
              <a:xfrm>
                <a:off x="7137321" y="7220774"/>
                <a:ext cx="2471893" cy="32187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lIns="219400" tIns="109700" rIns="219400" bIns="109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buNone/>
                </a:pPr>
                <a:endParaRPr sz="3600">
                  <a:solidFill>
                    <a:schemeClr val="lt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91" name="Shape 191"/>
              <p:cNvSpPr/>
              <p:nvPr/>
            </p:nvSpPr>
            <p:spPr>
              <a:xfrm rot="-5400000">
                <a:off x="8182103" y="6881544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3600">
                  <a:solidFill>
                    <a:schemeClr val="dk1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</p:grpSp>
      <p:sp>
        <p:nvSpPr>
          <p:cNvPr id="192" name="Shape 192"/>
          <p:cNvSpPr/>
          <p:nvPr/>
        </p:nvSpPr>
        <p:spPr>
          <a:xfrm>
            <a:off x="2961509" y="4490391"/>
            <a:ext cx="2067437" cy="2104304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93" name="Shape 193"/>
          <p:cNvSpPr/>
          <p:nvPr/>
        </p:nvSpPr>
        <p:spPr>
          <a:xfrm>
            <a:off x="6103517" y="9745557"/>
            <a:ext cx="2067437" cy="2104304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cxnSp>
        <p:nvCxnSpPr>
          <p:cNvPr id="194" name="Shape 194"/>
          <p:cNvCxnSpPr/>
          <p:nvPr/>
        </p:nvCxnSpPr>
        <p:spPr>
          <a:xfrm rot="10800000">
            <a:off x="3995226" y="6784206"/>
            <a:ext cx="0" cy="85886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195" name="Shape 195"/>
          <p:cNvCxnSpPr/>
          <p:nvPr/>
        </p:nvCxnSpPr>
        <p:spPr>
          <a:xfrm rot="10800000">
            <a:off x="7137234" y="8670796"/>
            <a:ext cx="0" cy="85886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96" name="Shape 196"/>
          <p:cNvSpPr/>
          <p:nvPr/>
        </p:nvSpPr>
        <p:spPr>
          <a:xfrm>
            <a:off x="9457472" y="4490391"/>
            <a:ext cx="2067437" cy="2104304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12893150" y="9745557"/>
            <a:ext cx="2067437" cy="2104304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cxnSp>
        <p:nvCxnSpPr>
          <p:cNvPr id="198" name="Shape 198"/>
          <p:cNvCxnSpPr/>
          <p:nvPr/>
        </p:nvCxnSpPr>
        <p:spPr>
          <a:xfrm rot="10800000">
            <a:off x="10491189" y="6784206"/>
            <a:ext cx="0" cy="85886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199" name="Shape 199"/>
          <p:cNvCxnSpPr/>
          <p:nvPr/>
        </p:nvCxnSpPr>
        <p:spPr>
          <a:xfrm rot="10800000">
            <a:off x="13926867" y="8670796"/>
            <a:ext cx="0" cy="85886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00" name="Shape 200"/>
          <p:cNvSpPr/>
          <p:nvPr/>
        </p:nvSpPr>
        <p:spPr>
          <a:xfrm>
            <a:off x="16170164" y="4490391"/>
            <a:ext cx="2067437" cy="2104304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01" name="Shape 201"/>
          <p:cNvSpPr/>
          <p:nvPr/>
        </p:nvSpPr>
        <p:spPr>
          <a:xfrm>
            <a:off x="19312171" y="9745557"/>
            <a:ext cx="2067437" cy="2104304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243775" tIns="121875" rIns="243775" bIns="121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3600">
              <a:solidFill>
                <a:schemeClr val="lt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cxnSp>
        <p:nvCxnSpPr>
          <p:cNvPr id="202" name="Shape 202"/>
          <p:cNvCxnSpPr/>
          <p:nvPr/>
        </p:nvCxnSpPr>
        <p:spPr>
          <a:xfrm rot="10800000">
            <a:off x="17203879" y="6784206"/>
            <a:ext cx="0" cy="85886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03" name="Shape 203"/>
          <p:cNvCxnSpPr/>
          <p:nvPr/>
        </p:nvCxnSpPr>
        <p:spPr>
          <a:xfrm rot="10800000">
            <a:off x="20345887" y="8670796"/>
            <a:ext cx="0" cy="85886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04" name="Shape 204"/>
          <p:cNvSpPr txBox="1"/>
          <p:nvPr/>
        </p:nvSpPr>
        <p:spPr>
          <a:xfrm>
            <a:off x="5687380" y="3959976"/>
            <a:ext cx="2894931" cy="2810984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t" anchorCtr="0">
            <a:noAutofit/>
          </a:bodyPr>
          <a:lstStyle/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2002</a:t>
            </a:r>
          </a:p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</a:t>
            </a:r>
          </a:p>
          <a:p>
            <a:pPr marL="0" marR="0" lvl="0" indent="0" algn="ctr" rtl="0">
              <a:lnSpc>
                <a:spcPct val="202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</a:t>
            </a:r>
          </a:p>
        </p:txBody>
      </p:sp>
      <p:sp>
        <p:nvSpPr>
          <p:cNvPr id="205" name="Shape 205"/>
          <p:cNvSpPr txBox="1"/>
          <p:nvPr/>
        </p:nvSpPr>
        <p:spPr>
          <a:xfrm>
            <a:off x="6672457" y="1390005"/>
            <a:ext cx="10969669" cy="110799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6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TIMELINE’S COMPANY</a:t>
            </a:r>
          </a:p>
        </p:txBody>
      </p:sp>
      <p:sp>
        <p:nvSpPr>
          <p:cNvPr id="206" name="Shape 206"/>
          <p:cNvSpPr txBox="1"/>
          <p:nvPr/>
        </p:nvSpPr>
        <p:spPr>
          <a:xfrm>
            <a:off x="9023346" y="929867"/>
            <a:ext cx="6267894" cy="33855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2"/>
              </a:buClr>
              <a:buSzPct val="25000"/>
              <a:buFont typeface="Arial" panose="020B0604020202020204"/>
              <a:buNone/>
            </a:pPr>
            <a:r>
              <a:rPr lang="en-US" sz="1600">
                <a:solidFill>
                  <a:schemeClr val="dk2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   O   U      C   A   N      W   R   I   T   E      H   E   R   E</a:t>
            </a:r>
          </a:p>
          <a:p>
            <a:pPr marL="0" marR="0" lvl="0" indent="0" algn="ctr" rtl="0">
              <a:spcBef>
                <a:spcPts val="0"/>
              </a:spcBef>
              <a:buNone/>
            </a:pPr>
            <a:endParaRPr sz="1600">
              <a:solidFill>
                <a:schemeClr val="dk2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07" name="Shape 207"/>
          <p:cNvSpPr txBox="1"/>
          <p:nvPr/>
        </p:nvSpPr>
        <p:spPr>
          <a:xfrm>
            <a:off x="4866221" y="2619585"/>
            <a:ext cx="14658342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individuals, whether natural persons, legal persons, or a mixture of both. Company members share a common purpose and unite in order to focus.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2547759" y="9234210"/>
            <a:ext cx="2894931" cy="2810984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t" anchorCtr="0">
            <a:noAutofit/>
          </a:bodyPr>
          <a:lstStyle/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2000</a:t>
            </a:r>
          </a:p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</a:t>
            </a:r>
          </a:p>
          <a:p>
            <a:pPr marL="0" marR="0" lvl="0" indent="0" algn="ctr" rtl="0">
              <a:lnSpc>
                <a:spcPct val="202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</a:t>
            </a:r>
          </a:p>
        </p:txBody>
      </p:sp>
      <p:sp>
        <p:nvSpPr>
          <p:cNvPr id="209" name="Shape 209"/>
          <p:cNvSpPr txBox="1"/>
          <p:nvPr/>
        </p:nvSpPr>
        <p:spPr>
          <a:xfrm>
            <a:off x="12400071" y="3959976"/>
            <a:ext cx="2894931" cy="2810984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t" anchorCtr="0">
            <a:noAutofit/>
          </a:bodyPr>
          <a:lstStyle/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2006</a:t>
            </a:r>
          </a:p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</a:t>
            </a:r>
          </a:p>
          <a:p>
            <a:pPr marL="0" marR="0" lvl="0" indent="0" algn="ctr" rtl="0">
              <a:lnSpc>
                <a:spcPct val="202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9066210" y="9234210"/>
            <a:ext cx="2894931" cy="2810984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t" anchorCtr="0">
            <a:noAutofit/>
          </a:bodyPr>
          <a:lstStyle/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2004</a:t>
            </a:r>
          </a:p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</a:t>
            </a:r>
          </a:p>
          <a:p>
            <a:pPr marL="0" marR="0" lvl="0" indent="0" algn="ctr" rtl="0">
              <a:lnSpc>
                <a:spcPct val="202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19075498" y="3959976"/>
            <a:ext cx="2894931" cy="2810984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t" anchorCtr="0">
            <a:noAutofit/>
          </a:bodyPr>
          <a:lstStyle/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2010</a:t>
            </a:r>
          </a:p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</a:t>
            </a:r>
          </a:p>
          <a:p>
            <a:pPr marL="0" marR="0" lvl="0" indent="0" algn="ctr" rtl="0">
              <a:lnSpc>
                <a:spcPct val="202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15741637" y="9234210"/>
            <a:ext cx="2894931" cy="2810984"/>
          </a:xfrm>
          <a:prstGeom prst="rect">
            <a:avLst/>
          </a:prstGeom>
          <a:noFill/>
          <a:ln>
            <a:noFill/>
          </a:ln>
        </p:spPr>
        <p:txBody>
          <a:bodyPr lIns="243775" tIns="121875" rIns="243775" bIns="121875" anchor="t" anchorCtr="0">
            <a:noAutofit/>
          </a:bodyPr>
          <a:lstStyle/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2008</a:t>
            </a:r>
          </a:p>
          <a:p>
            <a:pPr marL="0" marR="0" lvl="0" indent="0" algn="ctr" rtl="0">
              <a:lnSpc>
                <a:spcPct val="126000"/>
              </a:lnSpc>
              <a:spcBef>
                <a:spcPts val="0"/>
              </a:spcBef>
              <a:buSzPct val="25000"/>
              <a:buNone/>
            </a:pPr>
            <a:r>
              <a:rPr lang="en-US" sz="32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Your Title</a:t>
            </a:r>
          </a:p>
          <a:p>
            <a:pPr marL="0" marR="0" lvl="0" indent="0" algn="ctr" rtl="0">
              <a:lnSpc>
                <a:spcPct val="202000"/>
              </a:lnSpc>
              <a:spcBef>
                <a:spcPts val="0"/>
              </a:spcBef>
              <a:buSzPct val="25000"/>
              <a:buNone/>
            </a:pPr>
            <a:r>
              <a:rPr lang="en-US" sz="2000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company is an association or collection of </a:t>
            </a:r>
          </a:p>
        </p:txBody>
      </p:sp>
      <p:sp>
        <p:nvSpPr>
          <p:cNvPr id="213" name="Shape 213"/>
          <p:cNvSpPr/>
          <p:nvPr/>
        </p:nvSpPr>
        <p:spPr>
          <a:xfrm>
            <a:off x="3769089" y="5074146"/>
            <a:ext cx="461291" cy="84569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0000" y="49088"/>
                </a:moveTo>
                <a:lnTo>
                  <a:pt x="90000" y="49088"/>
                </a:lnTo>
                <a:lnTo>
                  <a:pt x="90000" y="65455"/>
                </a:lnTo>
                <a:cubicBezTo>
                  <a:pt x="90000" y="74494"/>
                  <a:pt x="76572" y="81816"/>
                  <a:pt x="60000" y="81816"/>
                </a:cubicBezTo>
                <a:cubicBezTo>
                  <a:pt x="43427" y="81816"/>
                  <a:pt x="30000" y="74494"/>
                  <a:pt x="30000" y="65455"/>
                </a:cubicBezTo>
                <a:cubicBezTo>
                  <a:pt x="30000" y="65455"/>
                  <a:pt x="30000" y="49088"/>
                  <a:pt x="30000" y="49088"/>
                </a:cubicBezTo>
                <a:close/>
                <a:moveTo>
                  <a:pt x="30000" y="21816"/>
                </a:moveTo>
                <a:cubicBezTo>
                  <a:pt x="30000" y="12783"/>
                  <a:pt x="43427" y="5455"/>
                  <a:pt x="60000" y="5455"/>
                </a:cubicBezTo>
                <a:cubicBezTo>
                  <a:pt x="76572" y="5455"/>
                  <a:pt x="90000" y="12783"/>
                  <a:pt x="90000" y="21816"/>
                </a:cubicBezTo>
                <a:lnTo>
                  <a:pt x="90000" y="43638"/>
                </a:lnTo>
                <a:lnTo>
                  <a:pt x="30000" y="43638"/>
                </a:lnTo>
                <a:cubicBezTo>
                  <a:pt x="30000" y="43638"/>
                  <a:pt x="30000" y="21816"/>
                  <a:pt x="30000" y="21816"/>
                </a:cubicBezTo>
                <a:close/>
                <a:moveTo>
                  <a:pt x="60000" y="87272"/>
                </a:moveTo>
                <a:cubicBezTo>
                  <a:pt x="82094" y="87272"/>
                  <a:pt x="100000" y="77505"/>
                  <a:pt x="100000" y="65455"/>
                </a:cubicBezTo>
                <a:lnTo>
                  <a:pt x="100000" y="21816"/>
                </a:lnTo>
                <a:cubicBezTo>
                  <a:pt x="100000" y="9766"/>
                  <a:pt x="82094" y="0"/>
                  <a:pt x="60000" y="0"/>
                </a:cubicBezTo>
                <a:cubicBezTo>
                  <a:pt x="37905" y="0"/>
                  <a:pt x="20000" y="9766"/>
                  <a:pt x="20000" y="21816"/>
                </a:cubicBezTo>
                <a:lnTo>
                  <a:pt x="20000" y="65455"/>
                </a:lnTo>
                <a:cubicBezTo>
                  <a:pt x="20000" y="77505"/>
                  <a:pt x="37905" y="87272"/>
                  <a:pt x="60000" y="87272"/>
                </a:cubicBezTo>
                <a:moveTo>
                  <a:pt x="120000" y="65455"/>
                </a:moveTo>
                <a:lnTo>
                  <a:pt x="120000" y="57272"/>
                </a:lnTo>
                <a:cubicBezTo>
                  <a:pt x="120000" y="55766"/>
                  <a:pt x="117761" y="54544"/>
                  <a:pt x="115000" y="54544"/>
                </a:cubicBezTo>
                <a:cubicBezTo>
                  <a:pt x="112238" y="54544"/>
                  <a:pt x="110000" y="55766"/>
                  <a:pt x="110000" y="57272"/>
                </a:cubicBezTo>
                <a:lnTo>
                  <a:pt x="110000" y="65455"/>
                </a:lnTo>
                <a:cubicBezTo>
                  <a:pt x="110000" y="80516"/>
                  <a:pt x="87616" y="92727"/>
                  <a:pt x="60000" y="92727"/>
                </a:cubicBezTo>
                <a:cubicBezTo>
                  <a:pt x="32383" y="92727"/>
                  <a:pt x="10000" y="80516"/>
                  <a:pt x="10000" y="65455"/>
                </a:cubicBezTo>
                <a:lnTo>
                  <a:pt x="10000" y="57272"/>
                </a:lnTo>
                <a:cubicBezTo>
                  <a:pt x="10000" y="55766"/>
                  <a:pt x="7761" y="54544"/>
                  <a:pt x="5000" y="54544"/>
                </a:cubicBezTo>
                <a:cubicBezTo>
                  <a:pt x="2238" y="54544"/>
                  <a:pt x="0" y="55766"/>
                  <a:pt x="0" y="57272"/>
                </a:cubicBezTo>
                <a:lnTo>
                  <a:pt x="0" y="65455"/>
                </a:lnTo>
                <a:cubicBezTo>
                  <a:pt x="0" y="82611"/>
                  <a:pt x="24211" y="96655"/>
                  <a:pt x="55000" y="98044"/>
                </a:cubicBezTo>
                <a:lnTo>
                  <a:pt x="55000" y="114544"/>
                </a:lnTo>
                <a:lnTo>
                  <a:pt x="20000" y="114544"/>
                </a:lnTo>
                <a:cubicBezTo>
                  <a:pt x="17238" y="114544"/>
                  <a:pt x="15000" y="115766"/>
                  <a:pt x="15000" y="117277"/>
                </a:cubicBezTo>
                <a:cubicBezTo>
                  <a:pt x="15000" y="118783"/>
                  <a:pt x="17238" y="120000"/>
                  <a:pt x="20000" y="120000"/>
                </a:cubicBezTo>
                <a:lnTo>
                  <a:pt x="100000" y="120000"/>
                </a:lnTo>
                <a:cubicBezTo>
                  <a:pt x="102761" y="120000"/>
                  <a:pt x="105000" y="118783"/>
                  <a:pt x="105000" y="117277"/>
                </a:cubicBezTo>
                <a:cubicBezTo>
                  <a:pt x="105000" y="115766"/>
                  <a:pt x="102761" y="114544"/>
                  <a:pt x="100000" y="114544"/>
                </a:cubicBezTo>
                <a:lnTo>
                  <a:pt x="65000" y="114544"/>
                </a:lnTo>
                <a:lnTo>
                  <a:pt x="65000" y="98044"/>
                </a:lnTo>
                <a:cubicBezTo>
                  <a:pt x="95794" y="96655"/>
                  <a:pt x="120000" y="82611"/>
                  <a:pt x="120000" y="65455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14" name="Shape 214"/>
          <p:cNvSpPr/>
          <p:nvPr/>
        </p:nvSpPr>
        <p:spPr>
          <a:xfrm>
            <a:off x="6670434" y="10396156"/>
            <a:ext cx="845405" cy="84619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8153" y="42759"/>
                </a:moveTo>
                <a:cubicBezTo>
                  <a:pt x="99629" y="51277"/>
                  <a:pt x="85807" y="51277"/>
                  <a:pt x="77289" y="42759"/>
                </a:cubicBezTo>
                <a:cubicBezTo>
                  <a:pt x="68759" y="34247"/>
                  <a:pt x="68759" y="20442"/>
                  <a:pt x="77289" y="11925"/>
                </a:cubicBezTo>
                <a:cubicBezTo>
                  <a:pt x="85807" y="3407"/>
                  <a:pt x="99629" y="3407"/>
                  <a:pt x="108153" y="11925"/>
                </a:cubicBezTo>
                <a:cubicBezTo>
                  <a:pt x="116677" y="20442"/>
                  <a:pt x="116677" y="34247"/>
                  <a:pt x="108153" y="42759"/>
                </a:cubicBezTo>
                <a:moveTo>
                  <a:pt x="43187" y="92248"/>
                </a:moveTo>
                <a:cubicBezTo>
                  <a:pt x="41205" y="94224"/>
                  <a:pt x="38479" y="95440"/>
                  <a:pt x="35464" y="95440"/>
                </a:cubicBezTo>
                <a:cubicBezTo>
                  <a:pt x="29439" y="95440"/>
                  <a:pt x="24555" y="90562"/>
                  <a:pt x="24555" y="84542"/>
                </a:cubicBezTo>
                <a:cubicBezTo>
                  <a:pt x="24555" y="81533"/>
                  <a:pt x="25776" y="78807"/>
                  <a:pt x="27752" y="76831"/>
                </a:cubicBezTo>
                <a:lnTo>
                  <a:pt x="66317" y="34020"/>
                </a:lnTo>
                <a:cubicBezTo>
                  <a:pt x="67487" y="38603"/>
                  <a:pt x="69838" y="42947"/>
                  <a:pt x="73427" y="46530"/>
                </a:cubicBezTo>
                <a:cubicBezTo>
                  <a:pt x="77056" y="50153"/>
                  <a:pt x="81451" y="52515"/>
                  <a:pt x="86091" y="53668"/>
                </a:cubicBezTo>
                <a:cubicBezTo>
                  <a:pt x="86091" y="53668"/>
                  <a:pt x="43187" y="92248"/>
                  <a:pt x="43187" y="92248"/>
                </a:cubicBezTo>
                <a:close/>
                <a:moveTo>
                  <a:pt x="112009" y="7984"/>
                </a:moveTo>
                <a:cubicBezTo>
                  <a:pt x="101356" y="-2657"/>
                  <a:pt x="84081" y="-2657"/>
                  <a:pt x="73427" y="7984"/>
                </a:cubicBezTo>
                <a:cubicBezTo>
                  <a:pt x="68282" y="13128"/>
                  <a:pt x="65641" y="19812"/>
                  <a:pt x="65471" y="26553"/>
                </a:cubicBezTo>
                <a:lnTo>
                  <a:pt x="23890" y="72975"/>
                </a:lnTo>
                <a:cubicBezTo>
                  <a:pt x="20932" y="75939"/>
                  <a:pt x="19098" y="80028"/>
                  <a:pt x="19098" y="84542"/>
                </a:cubicBezTo>
                <a:cubicBezTo>
                  <a:pt x="19098" y="87563"/>
                  <a:pt x="19978" y="90357"/>
                  <a:pt x="21403" y="92788"/>
                </a:cubicBezTo>
                <a:cubicBezTo>
                  <a:pt x="13833" y="97126"/>
                  <a:pt x="10829" y="101152"/>
                  <a:pt x="13771" y="109960"/>
                </a:cubicBezTo>
                <a:cubicBezTo>
                  <a:pt x="14123" y="111016"/>
                  <a:pt x="13822" y="111425"/>
                  <a:pt x="13680" y="111629"/>
                </a:cubicBezTo>
                <a:cubicBezTo>
                  <a:pt x="12266" y="113588"/>
                  <a:pt x="6428" y="114520"/>
                  <a:pt x="2839" y="114548"/>
                </a:cubicBezTo>
                <a:cubicBezTo>
                  <a:pt x="2799" y="114542"/>
                  <a:pt x="2765" y="114520"/>
                  <a:pt x="2725" y="114520"/>
                </a:cubicBezTo>
                <a:cubicBezTo>
                  <a:pt x="1220" y="114520"/>
                  <a:pt x="0" y="115746"/>
                  <a:pt x="0" y="117245"/>
                </a:cubicBezTo>
                <a:cubicBezTo>
                  <a:pt x="0" y="118750"/>
                  <a:pt x="1215" y="119965"/>
                  <a:pt x="2720" y="119971"/>
                </a:cubicBezTo>
                <a:lnTo>
                  <a:pt x="2720" y="120000"/>
                </a:lnTo>
                <a:cubicBezTo>
                  <a:pt x="4662" y="120000"/>
                  <a:pt x="14549" y="119750"/>
                  <a:pt x="18109" y="114815"/>
                </a:cubicBezTo>
                <a:cubicBezTo>
                  <a:pt x="19052" y="113503"/>
                  <a:pt x="19966" y="111294"/>
                  <a:pt x="18944" y="108233"/>
                </a:cubicBezTo>
                <a:cubicBezTo>
                  <a:pt x="17206" y="103015"/>
                  <a:pt x="17439" y="101113"/>
                  <a:pt x="24981" y="97001"/>
                </a:cubicBezTo>
                <a:cubicBezTo>
                  <a:pt x="27826" y="99398"/>
                  <a:pt x="31455" y="100891"/>
                  <a:pt x="35464" y="100891"/>
                </a:cubicBezTo>
                <a:cubicBezTo>
                  <a:pt x="39990" y="100891"/>
                  <a:pt x="44079" y="99063"/>
                  <a:pt x="47043" y="96104"/>
                </a:cubicBezTo>
                <a:lnTo>
                  <a:pt x="93616" y="54469"/>
                </a:lnTo>
                <a:cubicBezTo>
                  <a:pt x="100300" y="54253"/>
                  <a:pt x="106910" y="51624"/>
                  <a:pt x="112009" y="46530"/>
                </a:cubicBezTo>
                <a:cubicBezTo>
                  <a:pt x="122663" y="35888"/>
                  <a:pt x="122663" y="18631"/>
                  <a:pt x="112009" y="7984"/>
                </a:cubicBezTo>
                <a:moveTo>
                  <a:pt x="50842" y="65326"/>
                </a:moveTo>
                <a:lnTo>
                  <a:pt x="54704" y="69182"/>
                </a:lnTo>
                <a:lnTo>
                  <a:pt x="72064" y="55689"/>
                </a:lnTo>
                <a:lnTo>
                  <a:pt x="64347" y="47978"/>
                </a:lnTo>
                <a:cubicBezTo>
                  <a:pt x="64347" y="47978"/>
                  <a:pt x="50842" y="65326"/>
                  <a:pt x="50842" y="653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15" name="Shape 215"/>
          <p:cNvSpPr/>
          <p:nvPr/>
        </p:nvSpPr>
        <p:spPr>
          <a:xfrm>
            <a:off x="10110525" y="5260353"/>
            <a:ext cx="845696" cy="53817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3638" y="17144"/>
                </a:moveTo>
                <a:cubicBezTo>
                  <a:pt x="72133" y="17144"/>
                  <a:pt x="70911" y="19066"/>
                  <a:pt x="70911" y="21427"/>
                </a:cubicBezTo>
                <a:cubicBezTo>
                  <a:pt x="70911" y="23800"/>
                  <a:pt x="72133" y="25716"/>
                  <a:pt x="73638" y="25716"/>
                </a:cubicBezTo>
                <a:cubicBezTo>
                  <a:pt x="75138" y="25716"/>
                  <a:pt x="76361" y="23800"/>
                  <a:pt x="76361" y="21427"/>
                </a:cubicBezTo>
                <a:cubicBezTo>
                  <a:pt x="76361" y="19066"/>
                  <a:pt x="75138" y="17144"/>
                  <a:pt x="73638" y="17144"/>
                </a:cubicBezTo>
                <a:moveTo>
                  <a:pt x="114544" y="91638"/>
                </a:moveTo>
                <a:lnTo>
                  <a:pt x="87272" y="70211"/>
                </a:lnTo>
                <a:lnTo>
                  <a:pt x="87272" y="49794"/>
                </a:lnTo>
                <a:lnTo>
                  <a:pt x="114544" y="28361"/>
                </a:lnTo>
                <a:cubicBezTo>
                  <a:pt x="114544" y="28361"/>
                  <a:pt x="114544" y="91638"/>
                  <a:pt x="114544" y="91638"/>
                </a:cubicBezTo>
                <a:close/>
                <a:moveTo>
                  <a:pt x="81816" y="94283"/>
                </a:moveTo>
                <a:lnTo>
                  <a:pt x="5455" y="94283"/>
                </a:lnTo>
                <a:lnTo>
                  <a:pt x="5455" y="17144"/>
                </a:lnTo>
                <a:cubicBezTo>
                  <a:pt x="5455" y="12411"/>
                  <a:pt x="7900" y="8572"/>
                  <a:pt x="10911" y="8572"/>
                </a:cubicBezTo>
                <a:lnTo>
                  <a:pt x="76361" y="8572"/>
                </a:lnTo>
                <a:cubicBezTo>
                  <a:pt x="79372" y="8572"/>
                  <a:pt x="81816" y="12411"/>
                  <a:pt x="81816" y="17144"/>
                </a:cubicBezTo>
                <a:cubicBezTo>
                  <a:pt x="81816" y="17144"/>
                  <a:pt x="81816" y="94283"/>
                  <a:pt x="81816" y="94283"/>
                </a:cubicBezTo>
                <a:close/>
                <a:moveTo>
                  <a:pt x="76361" y="111427"/>
                </a:moveTo>
                <a:lnTo>
                  <a:pt x="10911" y="111427"/>
                </a:lnTo>
                <a:cubicBezTo>
                  <a:pt x="7900" y="111427"/>
                  <a:pt x="5455" y="107594"/>
                  <a:pt x="5455" y="102855"/>
                </a:cubicBezTo>
                <a:lnTo>
                  <a:pt x="81816" y="102855"/>
                </a:lnTo>
                <a:cubicBezTo>
                  <a:pt x="81816" y="107594"/>
                  <a:pt x="79372" y="111427"/>
                  <a:pt x="76361" y="111427"/>
                </a:cubicBezTo>
                <a:moveTo>
                  <a:pt x="117272" y="17144"/>
                </a:moveTo>
                <a:cubicBezTo>
                  <a:pt x="116833" y="17144"/>
                  <a:pt x="116433" y="17344"/>
                  <a:pt x="116066" y="17638"/>
                </a:cubicBezTo>
                <a:lnTo>
                  <a:pt x="116055" y="17594"/>
                </a:lnTo>
                <a:lnTo>
                  <a:pt x="87272" y="40205"/>
                </a:lnTo>
                <a:lnTo>
                  <a:pt x="87272" y="17144"/>
                </a:lnTo>
                <a:cubicBezTo>
                  <a:pt x="87272" y="7677"/>
                  <a:pt x="82388" y="0"/>
                  <a:pt x="76361" y="0"/>
                </a:cubicBezTo>
                <a:lnTo>
                  <a:pt x="10911" y="0"/>
                </a:lnTo>
                <a:cubicBezTo>
                  <a:pt x="4883" y="0"/>
                  <a:pt x="0" y="7677"/>
                  <a:pt x="0" y="17144"/>
                </a:cubicBezTo>
                <a:lnTo>
                  <a:pt x="0" y="102855"/>
                </a:lnTo>
                <a:cubicBezTo>
                  <a:pt x="0" y="112327"/>
                  <a:pt x="4883" y="120000"/>
                  <a:pt x="10911" y="120000"/>
                </a:cubicBezTo>
                <a:lnTo>
                  <a:pt x="76361" y="120000"/>
                </a:lnTo>
                <a:cubicBezTo>
                  <a:pt x="82388" y="120000"/>
                  <a:pt x="87272" y="112327"/>
                  <a:pt x="87272" y="102855"/>
                </a:cubicBezTo>
                <a:lnTo>
                  <a:pt x="87272" y="79794"/>
                </a:lnTo>
                <a:lnTo>
                  <a:pt x="116055" y="102405"/>
                </a:lnTo>
                <a:lnTo>
                  <a:pt x="116066" y="102372"/>
                </a:lnTo>
                <a:cubicBezTo>
                  <a:pt x="116433" y="102655"/>
                  <a:pt x="116833" y="102855"/>
                  <a:pt x="117272" y="102855"/>
                </a:cubicBezTo>
                <a:cubicBezTo>
                  <a:pt x="118777" y="102855"/>
                  <a:pt x="120000" y="100944"/>
                  <a:pt x="120000" y="98572"/>
                </a:cubicBezTo>
                <a:lnTo>
                  <a:pt x="120000" y="21427"/>
                </a:lnTo>
                <a:cubicBezTo>
                  <a:pt x="120000" y="19066"/>
                  <a:pt x="118777" y="17144"/>
                  <a:pt x="117272" y="17144"/>
                </a:cubicBezTo>
                <a:moveTo>
                  <a:pt x="57272" y="34283"/>
                </a:moveTo>
                <a:cubicBezTo>
                  <a:pt x="55766" y="34283"/>
                  <a:pt x="54544" y="32372"/>
                  <a:pt x="54544" y="30000"/>
                </a:cubicBezTo>
                <a:cubicBezTo>
                  <a:pt x="54544" y="27633"/>
                  <a:pt x="55766" y="25716"/>
                  <a:pt x="57272" y="25716"/>
                </a:cubicBezTo>
                <a:cubicBezTo>
                  <a:pt x="58777" y="25716"/>
                  <a:pt x="60000" y="27633"/>
                  <a:pt x="60000" y="30000"/>
                </a:cubicBezTo>
                <a:cubicBezTo>
                  <a:pt x="60000" y="32372"/>
                  <a:pt x="58777" y="34283"/>
                  <a:pt x="57272" y="34283"/>
                </a:cubicBezTo>
                <a:moveTo>
                  <a:pt x="57272" y="17144"/>
                </a:moveTo>
                <a:cubicBezTo>
                  <a:pt x="52755" y="17144"/>
                  <a:pt x="49088" y="22905"/>
                  <a:pt x="49088" y="30000"/>
                </a:cubicBezTo>
                <a:cubicBezTo>
                  <a:pt x="49088" y="37100"/>
                  <a:pt x="52755" y="42855"/>
                  <a:pt x="57272" y="42855"/>
                </a:cubicBezTo>
                <a:cubicBezTo>
                  <a:pt x="61794" y="42855"/>
                  <a:pt x="65455" y="37100"/>
                  <a:pt x="65455" y="30000"/>
                </a:cubicBezTo>
                <a:cubicBezTo>
                  <a:pt x="65455" y="22905"/>
                  <a:pt x="61794" y="17144"/>
                  <a:pt x="57272" y="1714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13523473" y="10327339"/>
            <a:ext cx="845696" cy="84569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114544"/>
                </a:moveTo>
                <a:cubicBezTo>
                  <a:pt x="29872" y="114544"/>
                  <a:pt x="5455" y="90127"/>
                  <a:pt x="5455" y="60000"/>
                </a:cubicBezTo>
                <a:cubicBezTo>
                  <a:pt x="5455" y="29872"/>
                  <a:pt x="29872" y="5455"/>
                  <a:pt x="60000" y="5455"/>
                </a:cubicBezTo>
                <a:cubicBezTo>
                  <a:pt x="90127" y="5455"/>
                  <a:pt x="114544" y="29872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moveTo>
                  <a:pt x="101555" y="103216"/>
                </a:moveTo>
                <a:cubicBezTo>
                  <a:pt x="112905" y="92300"/>
                  <a:pt x="120000" y="76994"/>
                  <a:pt x="120000" y="60000"/>
                </a:cubicBezTo>
                <a:cubicBezTo>
                  <a:pt x="120000" y="26861"/>
                  <a:pt x="93133" y="0"/>
                  <a:pt x="60000" y="0"/>
                </a:cubicBezTo>
                <a:cubicBezTo>
                  <a:pt x="26866" y="0"/>
                  <a:pt x="0" y="26861"/>
                  <a:pt x="0" y="60000"/>
                </a:cubicBezTo>
                <a:cubicBezTo>
                  <a:pt x="0" y="76994"/>
                  <a:pt x="7094" y="92300"/>
                  <a:pt x="18444" y="103216"/>
                </a:cubicBezTo>
                <a:lnTo>
                  <a:pt x="11705" y="115344"/>
                </a:lnTo>
                <a:cubicBezTo>
                  <a:pt x="11216" y="115838"/>
                  <a:pt x="10911" y="116522"/>
                  <a:pt x="10911" y="117272"/>
                </a:cubicBezTo>
                <a:cubicBezTo>
                  <a:pt x="10911" y="118777"/>
                  <a:pt x="12133" y="120000"/>
                  <a:pt x="13638" y="120000"/>
                </a:cubicBezTo>
                <a:cubicBezTo>
                  <a:pt x="14388" y="120000"/>
                  <a:pt x="15072" y="119694"/>
                  <a:pt x="15566" y="119200"/>
                </a:cubicBezTo>
                <a:cubicBezTo>
                  <a:pt x="15877" y="118888"/>
                  <a:pt x="16077" y="118483"/>
                  <a:pt x="16205" y="118044"/>
                </a:cubicBezTo>
                <a:lnTo>
                  <a:pt x="22466" y="106772"/>
                </a:lnTo>
                <a:cubicBezTo>
                  <a:pt x="32750" y="115033"/>
                  <a:pt x="45788" y="120000"/>
                  <a:pt x="60000" y="120000"/>
                </a:cubicBezTo>
                <a:cubicBezTo>
                  <a:pt x="74211" y="120000"/>
                  <a:pt x="87250" y="115033"/>
                  <a:pt x="97527" y="106772"/>
                </a:cubicBezTo>
                <a:lnTo>
                  <a:pt x="103794" y="118044"/>
                </a:lnTo>
                <a:cubicBezTo>
                  <a:pt x="104127" y="119166"/>
                  <a:pt x="105127" y="120000"/>
                  <a:pt x="106361" y="120000"/>
                </a:cubicBezTo>
                <a:cubicBezTo>
                  <a:pt x="107866" y="120000"/>
                  <a:pt x="109088" y="118777"/>
                  <a:pt x="109088" y="117272"/>
                </a:cubicBezTo>
                <a:cubicBezTo>
                  <a:pt x="109088" y="116522"/>
                  <a:pt x="108783" y="115838"/>
                  <a:pt x="108294" y="115344"/>
                </a:cubicBezTo>
                <a:cubicBezTo>
                  <a:pt x="108294" y="115344"/>
                  <a:pt x="101555" y="103216"/>
                  <a:pt x="101555" y="103216"/>
                </a:cubicBezTo>
                <a:close/>
                <a:moveTo>
                  <a:pt x="60000" y="92727"/>
                </a:moveTo>
                <a:cubicBezTo>
                  <a:pt x="41927" y="92727"/>
                  <a:pt x="27272" y="78072"/>
                  <a:pt x="27272" y="60000"/>
                </a:cubicBezTo>
                <a:cubicBezTo>
                  <a:pt x="27272" y="41927"/>
                  <a:pt x="41927" y="27272"/>
                  <a:pt x="60000" y="27272"/>
                </a:cubicBezTo>
                <a:cubicBezTo>
                  <a:pt x="78072" y="27272"/>
                  <a:pt x="92727" y="41927"/>
                  <a:pt x="92727" y="60000"/>
                </a:cubicBezTo>
                <a:cubicBezTo>
                  <a:pt x="92727" y="78072"/>
                  <a:pt x="78072" y="92727"/>
                  <a:pt x="60000" y="92727"/>
                </a:cubicBezTo>
                <a:moveTo>
                  <a:pt x="60000" y="21816"/>
                </a:moveTo>
                <a:cubicBezTo>
                  <a:pt x="38911" y="21816"/>
                  <a:pt x="21816" y="38911"/>
                  <a:pt x="21816" y="60000"/>
                </a:cubicBezTo>
                <a:cubicBezTo>
                  <a:pt x="21816" y="81088"/>
                  <a:pt x="38911" y="98183"/>
                  <a:pt x="60000" y="98183"/>
                </a:cubicBezTo>
                <a:cubicBezTo>
                  <a:pt x="81088" y="98183"/>
                  <a:pt x="98183" y="81088"/>
                  <a:pt x="98183" y="60000"/>
                </a:cubicBezTo>
                <a:cubicBezTo>
                  <a:pt x="98183" y="38911"/>
                  <a:pt x="81088" y="21816"/>
                  <a:pt x="60000" y="21816"/>
                </a:cubicBezTo>
                <a:moveTo>
                  <a:pt x="60000" y="70911"/>
                </a:moveTo>
                <a:cubicBezTo>
                  <a:pt x="53977" y="70911"/>
                  <a:pt x="49088" y="66022"/>
                  <a:pt x="49088" y="60000"/>
                </a:cubicBezTo>
                <a:cubicBezTo>
                  <a:pt x="49088" y="53977"/>
                  <a:pt x="53977" y="49088"/>
                  <a:pt x="60000" y="49088"/>
                </a:cubicBezTo>
                <a:cubicBezTo>
                  <a:pt x="66022" y="49088"/>
                  <a:pt x="70911" y="53977"/>
                  <a:pt x="70911" y="60000"/>
                </a:cubicBezTo>
                <a:cubicBezTo>
                  <a:pt x="70911" y="66022"/>
                  <a:pt x="66022" y="70911"/>
                  <a:pt x="60000" y="70911"/>
                </a:cubicBezTo>
                <a:moveTo>
                  <a:pt x="60000" y="43638"/>
                </a:moveTo>
                <a:cubicBezTo>
                  <a:pt x="50961" y="43638"/>
                  <a:pt x="43638" y="50961"/>
                  <a:pt x="43638" y="60000"/>
                </a:cubicBezTo>
                <a:cubicBezTo>
                  <a:pt x="43638" y="69038"/>
                  <a:pt x="50961" y="76361"/>
                  <a:pt x="60000" y="76361"/>
                </a:cubicBezTo>
                <a:cubicBezTo>
                  <a:pt x="69038" y="76361"/>
                  <a:pt x="76361" y="69038"/>
                  <a:pt x="76361" y="60000"/>
                </a:cubicBezTo>
                <a:cubicBezTo>
                  <a:pt x="76361" y="50961"/>
                  <a:pt x="69038" y="43638"/>
                  <a:pt x="60000" y="43638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17" name="Shape 217"/>
          <p:cNvSpPr/>
          <p:nvPr/>
        </p:nvSpPr>
        <p:spPr>
          <a:xfrm>
            <a:off x="16931360" y="5138642"/>
            <a:ext cx="538170" cy="84569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427" y="16022"/>
                </a:moveTo>
                <a:cubicBezTo>
                  <a:pt x="110344" y="16694"/>
                  <a:pt x="87005" y="31000"/>
                  <a:pt x="64477" y="26211"/>
                </a:cubicBezTo>
                <a:cubicBezTo>
                  <a:pt x="53783" y="23944"/>
                  <a:pt x="46611" y="21661"/>
                  <a:pt x="40283" y="19638"/>
                </a:cubicBezTo>
                <a:cubicBezTo>
                  <a:pt x="30144" y="16405"/>
                  <a:pt x="22455" y="13961"/>
                  <a:pt x="8572" y="14705"/>
                </a:cubicBezTo>
                <a:lnTo>
                  <a:pt x="8572" y="5455"/>
                </a:lnTo>
                <a:lnTo>
                  <a:pt x="111427" y="5455"/>
                </a:lnTo>
                <a:cubicBezTo>
                  <a:pt x="111427" y="5455"/>
                  <a:pt x="111427" y="16022"/>
                  <a:pt x="111427" y="16022"/>
                </a:cubicBezTo>
                <a:close/>
                <a:moveTo>
                  <a:pt x="111427" y="32727"/>
                </a:moveTo>
                <a:cubicBezTo>
                  <a:pt x="111427" y="50800"/>
                  <a:pt x="88400" y="65455"/>
                  <a:pt x="60000" y="65455"/>
                </a:cubicBezTo>
                <a:cubicBezTo>
                  <a:pt x="31600" y="65455"/>
                  <a:pt x="8572" y="50800"/>
                  <a:pt x="8572" y="32727"/>
                </a:cubicBezTo>
                <a:lnTo>
                  <a:pt x="8572" y="20188"/>
                </a:lnTo>
                <a:cubicBezTo>
                  <a:pt x="20450" y="19444"/>
                  <a:pt x="26483" y="21338"/>
                  <a:pt x="36444" y="24516"/>
                </a:cubicBezTo>
                <a:cubicBezTo>
                  <a:pt x="42700" y="26511"/>
                  <a:pt x="50488" y="28994"/>
                  <a:pt x="61766" y="31388"/>
                </a:cubicBezTo>
                <a:cubicBezTo>
                  <a:pt x="65938" y="32272"/>
                  <a:pt x="70088" y="32650"/>
                  <a:pt x="74127" y="32650"/>
                </a:cubicBezTo>
                <a:cubicBezTo>
                  <a:pt x="89744" y="32650"/>
                  <a:pt x="103750" y="27011"/>
                  <a:pt x="111427" y="23200"/>
                </a:cubicBezTo>
                <a:cubicBezTo>
                  <a:pt x="111427" y="23200"/>
                  <a:pt x="111427" y="32727"/>
                  <a:pt x="111427" y="32727"/>
                </a:cubicBezTo>
                <a:close/>
                <a:moveTo>
                  <a:pt x="115716" y="0"/>
                </a:moveTo>
                <a:lnTo>
                  <a:pt x="4283" y="0"/>
                </a:lnTo>
                <a:cubicBezTo>
                  <a:pt x="1922" y="0"/>
                  <a:pt x="0" y="1222"/>
                  <a:pt x="0" y="2727"/>
                </a:cubicBezTo>
                <a:lnTo>
                  <a:pt x="0" y="32727"/>
                </a:lnTo>
                <a:cubicBezTo>
                  <a:pt x="0" y="52894"/>
                  <a:pt x="24588" y="69366"/>
                  <a:pt x="55716" y="70772"/>
                </a:cubicBezTo>
                <a:lnTo>
                  <a:pt x="55716" y="114544"/>
                </a:lnTo>
                <a:lnTo>
                  <a:pt x="21427" y="114544"/>
                </a:lnTo>
                <a:cubicBezTo>
                  <a:pt x="19066" y="114544"/>
                  <a:pt x="17144" y="115766"/>
                  <a:pt x="17144" y="117272"/>
                </a:cubicBezTo>
                <a:cubicBezTo>
                  <a:pt x="17144" y="118777"/>
                  <a:pt x="19066" y="120000"/>
                  <a:pt x="21427" y="120000"/>
                </a:cubicBezTo>
                <a:lnTo>
                  <a:pt x="98572" y="120000"/>
                </a:lnTo>
                <a:cubicBezTo>
                  <a:pt x="100933" y="120000"/>
                  <a:pt x="102855" y="118777"/>
                  <a:pt x="102855" y="117272"/>
                </a:cubicBezTo>
                <a:cubicBezTo>
                  <a:pt x="102855" y="115766"/>
                  <a:pt x="100933" y="114544"/>
                  <a:pt x="98572" y="114544"/>
                </a:cubicBezTo>
                <a:lnTo>
                  <a:pt x="64283" y="114544"/>
                </a:lnTo>
                <a:lnTo>
                  <a:pt x="64283" y="70772"/>
                </a:lnTo>
                <a:cubicBezTo>
                  <a:pt x="95411" y="69366"/>
                  <a:pt x="120000" y="52894"/>
                  <a:pt x="120000" y="32727"/>
                </a:cubicBezTo>
                <a:lnTo>
                  <a:pt x="120000" y="2727"/>
                </a:lnTo>
                <a:cubicBezTo>
                  <a:pt x="120000" y="1222"/>
                  <a:pt x="118077" y="0"/>
                  <a:pt x="115716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218" name="Shape 218"/>
          <p:cNvSpPr/>
          <p:nvPr/>
        </p:nvSpPr>
        <p:spPr>
          <a:xfrm>
            <a:off x="20153682" y="10396156"/>
            <a:ext cx="384409" cy="84569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8000" y="60000"/>
                </a:moveTo>
                <a:lnTo>
                  <a:pt x="12000" y="60000"/>
                </a:lnTo>
                <a:lnTo>
                  <a:pt x="12000" y="49088"/>
                </a:lnTo>
                <a:cubicBezTo>
                  <a:pt x="12000" y="43066"/>
                  <a:pt x="22744" y="38183"/>
                  <a:pt x="36000" y="38183"/>
                </a:cubicBezTo>
                <a:lnTo>
                  <a:pt x="84000" y="38183"/>
                </a:lnTo>
                <a:cubicBezTo>
                  <a:pt x="97255" y="38183"/>
                  <a:pt x="108000" y="43066"/>
                  <a:pt x="108000" y="49088"/>
                </a:cubicBezTo>
                <a:cubicBezTo>
                  <a:pt x="108000" y="49088"/>
                  <a:pt x="108000" y="60000"/>
                  <a:pt x="108000" y="60000"/>
                </a:cubicBezTo>
                <a:close/>
                <a:moveTo>
                  <a:pt x="108000" y="87272"/>
                </a:moveTo>
                <a:lnTo>
                  <a:pt x="12000" y="87272"/>
                </a:lnTo>
                <a:lnTo>
                  <a:pt x="12000" y="65455"/>
                </a:lnTo>
                <a:lnTo>
                  <a:pt x="108000" y="65455"/>
                </a:lnTo>
                <a:cubicBezTo>
                  <a:pt x="108000" y="65455"/>
                  <a:pt x="108000" y="87272"/>
                  <a:pt x="108000" y="87272"/>
                </a:cubicBezTo>
                <a:close/>
                <a:moveTo>
                  <a:pt x="108000" y="103638"/>
                </a:moveTo>
                <a:cubicBezTo>
                  <a:pt x="108000" y="109661"/>
                  <a:pt x="97255" y="114544"/>
                  <a:pt x="84000" y="114544"/>
                </a:cubicBezTo>
                <a:lnTo>
                  <a:pt x="36000" y="114544"/>
                </a:lnTo>
                <a:cubicBezTo>
                  <a:pt x="22744" y="114544"/>
                  <a:pt x="12000" y="109661"/>
                  <a:pt x="12000" y="103638"/>
                </a:cubicBezTo>
                <a:lnTo>
                  <a:pt x="12000" y="92727"/>
                </a:lnTo>
                <a:lnTo>
                  <a:pt x="108000" y="92727"/>
                </a:lnTo>
                <a:cubicBezTo>
                  <a:pt x="108000" y="92727"/>
                  <a:pt x="108000" y="103638"/>
                  <a:pt x="108000" y="103638"/>
                </a:cubicBezTo>
                <a:close/>
                <a:moveTo>
                  <a:pt x="48000" y="16361"/>
                </a:moveTo>
                <a:lnTo>
                  <a:pt x="72000" y="16361"/>
                </a:lnTo>
                <a:lnTo>
                  <a:pt x="72000" y="32727"/>
                </a:lnTo>
                <a:lnTo>
                  <a:pt x="48000" y="32727"/>
                </a:lnTo>
                <a:cubicBezTo>
                  <a:pt x="48000" y="32727"/>
                  <a:pt x="48000" y="16361"/>
                  <a:pt x="48000" y="16361"/>
                </a:cubicBezTo>
                <a:close/>
                <a:moveTo>
                  <a:pt x="48000" y="5455"/>
                </a:moveTo>
                <a:lnTo>
                  <a:pt x="72000" y="5455"/>
                </a:lnTo>
                <a:lnTo>
                  <a:pt x="72000" y="10911"/>
                </a:lnTo>
                <a:lnTo>
                  <a:pt x="48000" y="10911"/>
                </a:lnTo>
                <a:cubicBezTo>
                  <a:pt x="48000" y="10911"/>
                  <a:pt x="48000" y="5455"/>
                  <a:pt x="48000" y="5455"/>
                </a:cubicBezTo>
                <a:close/>
                <a:moveTo>
                  <a:pt x="84000" y="32727"/>
                </a:moveTo>
                <a:lnTo>
                  <a:pt x="84000" y="5455"/>
                </a:lnTo>
                <a:cubicBezTo>
                  <a:pt x="84000" y="2444"/>
                  <a:pt x="78622" y="0"/>
                  <a:pt x="72000" y="0"/>
                </a:cubicBezTo>
                <a:lnTo>
                  <a:pt x="48000" y="0"/>
                </a:lnTo>
                <a:cubicBezTo>
                  <a:pt x="41377" y="0"/>
                  <a:pt x="36000" y="2444"/>
                  <a:pt x="36000" y="5455"/>
                </a:cubicBezTo>
                <a:lnTo>
                  <a:pt x="36000" y="32727"/>
                </a:lnTo>
                <a:cubicBezTo>
                  <a:pt x="16116" y="32727"/>
                  <a:pt x="0" y="40050"/>
                  <a:pt x="0" y="49088"/>
                </a:cubicBezTo>
                <a:lnTo>
                  <a:pt x="0" y="103638"/>
                </a:lnTo>
                <a:cubicBezTo>
                  <a:pt x="0" y="112672"/>
                  <a:pt x="16116" y="120000"/>
                  <a:pt x="36000" y="120000"/>
                </a:cubicBezTo>
                <a:lnTo>
                  <a:pt x="84000" y="120000"/>
                </a:lnTo>
                <a:cubicBezTo>
                  <a:pt x="103877" y="120000"/>
                  <a:pt x="120000" y="112672"/>
                  <a:pt x="120000" y="103638"/>
                </a:cubicBezTo>
                <a:lnTo>
                  <a:pt x="120000" y="49088"/>
                </a:lnTo>
                <a:cubicBezTo>
                  <a:pt x="120000" y="40050"/>
                  <a:pt x="103877" y="32727"/>
                  <a:pt x="84000" y="32727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Default Theme">
  <a:themeElements>
    <a:clrScheme name="Neue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Ghost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2147</Words>
  <Application>Microsoft Macintosh PowerPoint</Application>
  <PresentationFormat>自定义</PresentationFormat>
  <Paragraphs>193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8" baseType="lpstr">
      <vt:lpstr>Arial</vt:lpstr>
      <vt:lpstr>Calibri</vt:lpstr>
      <vt:lpstr>Source Sans Pro</vt:lpstr>
      <vt:lpstr>Montserrat</vt:lpstr>
      <vt:lpstr>华文楷体</vt:lpstr>
      <vt:lpstr>Lato</vt:lpstr>
      <vt:lpstr>Default Theme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欧美风大气排版布局PPT模板</dc:title>
  <dc:creator>YHD</dc:creator>
  <cp:lastModifiedBy>Microsoft Office 用户</cp:lastModifiedBy>
  <cp:revision>29</cp:revision>
  <dcterms:created xsi:type="dcterms:W3CDTF">2017-03-12T07:55:40Z</dcterms:created>
  <dcterms:modified xsi:type="dcterms:W3CDTF">2017-12-08T14:06:33Z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